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sldIdLst>
    <p:sldId id="257" r:id="rId2"/>
    <p:sldId id="258" r:id="rId3"/>
    <p:sldId id="259" r:id="rId4"/>
    <p:sldId id="260" r:id="rId5"/>
    <p:sldId id="261" r:id="rId6"/>
    <p:sldId id="262" r:id="rId7"/>
    <p:sldId id="263" r:id="rId8"/>
    <p:sldId id="264" r:id="rId9"/>
    <p:sldId id="265" r:id="rId10"/>
    <p:sldId id="266" r:id="rId11"/>
    <p:sldId id="267" r:id="rId12"/>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A19F"/>
    <a:srgbClr val="7ECB8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wholeTbl>
    <a:band2H>
      <a:tcTxStyle/>
      <a:tcStyle>
        <a:tcBdr/>
        <a:fill>
          <a:solidFill>
            <a:srgbClr val="FFFFFF"/>
          </a:solidFill>
        </a:fill>
      </a:tcStyle>
    </a:band2H>
    <a:firstCol>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Col>
    <a:la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lastRow>
    <a:firstRow>
      <a:tcTxStyle b="off" i="off">
        <a:fontRef idx="minor">
          <a:srgbClr val="000000"/>
        </a:fontRef>
        <a:srgbClr val="000000"/>
      </a:tcTxStyle>
      <a:tcStyle>
        <a:tcBdr>
          <a:left>
            <a:ln w="9525" cap="flat">
              <a:solidFill>
                <a:srgbClr val="9E9E9E"/>
              </a:solidFill>
              <a:prstDash val="solid"/>
              <a:round/>
            </a:ln>
          </a:left>
          <a:right>
            <a:ln w="9525" cap="flat">
              <a:solidFill>
                <a:srgbClr val="9E9E9E"/>
              </a:solidFill>
              <a:prstDash val="solid"/>
              <a:round/>
            </a:ln>
          </a:right>
          <a:top>
            <a:ln w="9525" cap="flat">
              <a:solidFill>
                <a:srgbClr val="9E9E9E"/>
              </a:solidFill>
              <a:prstDash val="solid"/>
              <a:round/>
            </a:ln>
          </a:top>
          <a:bottom>
            <a:ln w="9525" cap="flat">
              <a:solidFill>
                <a:srgbClr val="9E9E9E"/>
              </a:solidFill>
              <a:prstDash val="solid"/>
              <a:round/>
            </a:ln>
          </a:bottom>
          <a:insideH>
            <a:ln w="9525" cap="flat">
              <a:solidFill>
                <a:srgbClr val="9E9E9E"/>
              </a:solidFill>
              <a:prstDash val="solid"/>
              <a:round/>
            </a:ln>
          </a:insideH>
          <a:insideV>
            <a:ln w="9525" cap="flat">
              <a:solidFill>
                <a:srgbClr val="9E9E9E"/>
              </a:solidFill>
              <a:prstDash val="solid"/>
              <a:round/>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8FB"/>
          </a:solidFill>
        </a:fill>
      </a:tcStyle>
    </a:wholeTbl>
    <a:band2H>
      <a:tcTxStyle/>
      <a:tcStyle>
        <a:tcBdr/>
        <a:fill>
          <a:solidFill>
            <a:srgbClr val="E8EDFD"/>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DBDE"/>
          </a:solidFill>
        </a:fill>
      </a:tcStyle>
    </a:wholeTbl>
    <a:band2H>
      <a:tcTxStyle/>
      <a:tcStyle>
        <a:tcBdr/>
        <a:fill>
          <a:solidFill>
            <a:srgbClr val="EBEE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8FFCD"/>
          </a:solidFill>
        </a:fill>
      </a:tcStyle>
    </a:wholeTbl>
    <a:band2H>
      <a:tcTxStyle/>
      <a:tcStyle>
        <a:tcBdr/>
        <a:fill>
          <a:solidFill>
            <a:srgbClr val="FCFF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33BA23B1-9221-436E-865A-0063620EA4FD}"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7" d="100"/>
          <a:sy n="137" d="100"/>
        </p:scale>
        <p:origin x="86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png>
</file>

<file path=ppt/media/image4.png>
</file>

<file path=ppt/media/image5.tif>
</file>

<file path=ppt/media/image6.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7" name="Shape 227"/>
          <p:cNvSpPr>
            <a:spLocks noGrp="1" noRot="1" noChangeAspect="1"/>
          </p:cNvSpPr>
          <p:nvPr>
            <p:ph type="sldImg"/>
          </p:nvPr>
        </p:nvSpPr>
        <p:spPr>
          <a:xfrm>
            <a:off x="1143000" y="685800"/>
            <a:ext cx="4572000" cy="3429000"/>
          </a:xfrm>
          <a:prstGeom prst="rect">
            <a:avLst/>
          </a:prstGeom>
        </p:spPr>
        <p:txBody>
          <a:bodyPr/>
          <a:lstStyle/>
          <a:p>
            <a:endParaRPr/>
          </a:p>
        </p:txBody>
      </p:sp>
      <p:sp>
        <p:nvSpPr>
          <p:cNvPr id="228" name="Shape 22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SECTION_HEADER">
    <p:spTree>
      <p:nvGrpSpPr>
        <p:cNvPr id="1" name=""/>
        <p:cNvGrpSpPr/>
        <p:nvPr/>
      </p:nvGrpSpPr>
      <p:grpSpPr>
        <a:xfrm>
          <a:off x="0" y="0"/>
          <a:ext cx="0" cy="0"/>
          <a:chOff x="0" y="0"/>
          <a:chExt cx="0" cy="0"/>
        </a:xfrm>
      </p:grpSpPr>
      <p:sp>
        <p:nvSpPr>
          <p:cNvPr id="20" name="Title Text"/>
          <p:cNvSpPr txBox="1">
            <a:spLocks noGrp="1"/>
          </p:cNvSpPr>
          <p:nvPr>
            <p:ph type="title"/>
          </p:nvPr>
        </p:nvSpPr>
        <p:spPr>
          <a:xfrm>
            <a:off x="311699" y="2150849"/>
            <a:ext cx="8520602" cy="841801"/>
          </a:xfrm>
          <a:prstGeom prst="rect">
            <a:avLst/>
          </a:prstGeom>
        </p:spPr>
        <p:txBody>
          <a:bodyPr anchor="ctr"/>
          <a:lstStyle>
            <a:lvl1pPr algn="ctr">
              <a:defRPr sz="3600"/>
            </a:lvl1pPr>
          </a:lstStyle>
          <a:p>
            <a:r>
              <a:t>Title Text</a:t>
            </a:r>
          </a:p>
        </p:txBody>
      </p:sp>
      <p:sp>
        <p:nvSpPr>
          <p:cNvPr id="2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0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07"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108"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
        <p:nvSpPr>
          <p:cNvPr id="109" name="Title Text"/>
          <p:cNvSpPr txBox="1">
            <a:spLocks noGrp="1"/>
          </p:cNvSpPr>
          <p:nvPr>
            <p:ph type="title"/>
          </p:nvPr>
        </p:nvSpPr>
        <p:spPr>
          <a:xfrm>
            <a:off x="685800" y="1597819"/>
            <a:ext cx="7772400" cy="1102520"/>
          </a:xfrm>
          <a:prstGeom prst="rect">
            <a:avLst/>
          </a:prstGeom>
        </p:spPr>
        <p:txBody>
          <a:bodyPr lIns="45699" tIns="45699" rIns="45699" bIns="45699" anchor="ctr"/>
          <a:lstStyle>
            <a:lvl1pPr algn="ctr">
              <a:defRPr sz="4400" b="1">
                <a:solidFill>
                  <a:srgbClr val="007BB0"/>
                </a:solidFill>
                <a:latin typeface="Century Gothic"/>
                <a:ea typeface="Century Gothic"/>
                <a:cs typeface="Century Gothic"/>
                <a:sym typeface="Century Gothic"/>
              </a:defRPr>
            </a:lvl1pPr>
          </a:lstStyle>
          <a:p>
            <a:r>
              <a:t>Title Text</a:t>
            </a:r>
          </a:p>
        </p:txBody>
      </p:sp>
      <p:sp>
        <p:nvSpPr>
          <p:cNvPr id="110" name="Body Level One…"/>
          <p:cNvSpPr txBox="1">
            <a:spLocks noGrp="1"/>
          </p:cNvSpPr>
          <p:nvPr>
            <p:ph type="body" sz="quarter" idx="1"/>
          </p:nvPr>
        </p:nvSpPr>
        <p:spPr>
          <a:xfrm>
            <a:off x="1371600" y="2914650"/>
            <a:ext cx="6400800" cy="1314450"/>
          </a:xfrm>
          <a:prstGeom prst="rect">
            <a:avLst/>
          </a:prstGeom>
        </p:spPr>
        <p:txBody>
          <a:bodyPr lIns="45699" tIns="45699" rIns="45699" bIns="45699"/>
          <a:lstStyle>
            <a:lvl1pPr marL="431800" indent="-406400" algn="ctr">
              <a:lnSpc>
                <a:spcPct val="100000"/>
              </a:lnSpc>
              <a:spcBef>
                <a:spcPts val="600"/>
              </a:spcBef>
              <a:buClrTx/>
              <a:buSzTx/>
              <a:buFontTx/>
              <a:buNone/>
              <a:defRPr sz="3200">
                <a:solidFill>
                  <a:srgbClr val="333333"/>
                </a:solidFill>
                <a:latin typeface="Century Gothic"/>
                <a:ea typeface="Century Gothic"/>
                <a:cs typeface="Century Gothic"/>
                <a:sym typeface="Century Gothic"/>
              </a:defRPr>
            </a:lvl1pPr>
            <a:lvl2pPr marL="431800" indent="76200" algn="ctr">
              <a:lnSpc>
                <a:spcPct val="100000"/>
              </a:lnSpc>
              <a:spcBef>
                <a:spcPts val="600"/>
              </a:spcBef>
              <a:buClrTx/>
              <a:buSzTx/>
              <a:buFontTx/>
              <a:buNone/>
              <a:defRPr sz="3200">
                <a:solidFill>
                  <a:srgbClr val="333333"/>
                </a:solidFill>
                <a:latin typeface="Century Gothic"/>
                <a:ea typeface="Century Gothic"/>
                <a:cs typeface="Century Gothic"/>
                <a:sym typeface="Century Gothic"/>
              </a:defRPr>
            </a:lvl2pPr>
            <a:lvl3pPr marL="431800" indent="558800" algn="ctr">
              <a:lnSpc>
                <a:spcPct val="100000"/>
              </a:lnSpc>
              <a:spcBef>
                <a:spcPts val="600"/>
              </a:spcBef>
              <a:buClrTx/>
              <a:buSzTx/>
              <a:buFontTx/>
              <a:buNone/>
              <a:defRPr sz="3200">
                <a:solidFill>
                  <a:srgbClr val="333333"/>
                </a:solidFill>
                <a:latin typeface="Century Gothic"/>
                <a:ea typeface="Century Gothic"/>
                <a:cs typeface="Century Gothic"/>
                <a:sym typeface="Century Gothic"/>
              </a:defRPr>
            </a:lvl3pPr>
            <a:lvl4pPr marL="431800" indent="1041400" algn="ctr">
              <a:lnSpc>
                <a:spcPct val="100000"/>
              </a:lnSpc>
              <a:spcBef>
                <a:spcPts val="600"/>
              </a:spcBef>
              <a:buClrTx/>
              <a:buSzTx/>
              <a:buFontTx/>
              <a:buNone/>
              <a:defRPr sz="3200">
                <a:solidFill>
                  <a:srgbClr val="333333"/>
                </a:solidFill>
                <a:latin typeface="Century Gothic"/>
                <a:ea typeface="Century Gothic"/>
                <a:cs typeface="Century Gothic"/>
                <a:sym typeface="Century Gothic"/>
              </a:defRPr>
            </a:lvl4pPr>
            <a:lvl5pPr marL="431800" indent="1498600" algn="ctr">
              <a:lnSpc>
                <a:spcPct val="100000"/>
              </a:lnSpc>
              <a:spcBef>
                <a:spcPts val="600"/>
              </a:spcBef>
              <a:buClrTx/>
              <a:buSzTx/>
              <a:buFontTx/>
              <a:buNone/>
              <a:defRPr sz="3200">
                <a:solidFill>
                  <a:srgbClr val="333333"/>
                </a:solidFill>
                <a:latin typeface="Century Gothic"/>
                <a:ea typeface="Century Gothic"/>
                <a:cs typeface="Century Gothic"/>
                <a:sym typeface="Century Gothic"/>
              </a:defRPr>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OBJECT">
    <p:spTree>
      <p:nvGrpSpPr>
        <p:cNvPr id="1" name=""/>
        <p:cNvGrpSpPr/>
        <p:nvPr/>
      </p:nvGrpSpPr>
      <p:grpSpPr>
        <a:xfrm>
          <a:off x="0" y="0"/>
          <a:ext cx="0" cy="0"/>
          <a:chOff x="0" y="0"/>
          <a:chExt cx="0" cy="0"/>
        </a:xfrm>
      </p:grpSpPr>
      <p:sp>
        <p:nvSpPr>
          <p:cNvPr id="117"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118"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
        <p:nvSpPr>
          <p:cNvPr id="119" name="Title Text"/>
          <p:cNvSpPr txBox="1">
            <a:spLocks noGrp="1"/>
          </p:cNvSpPr>
          <p:nvPr>
            <p:ph type="title"/>
          </p:nvPr>
        </p:nvSpPr>
        <p:spPr>
          <a:xfrm>
            <a:off x="457200" y="1121298"/>
            <a:ext cx="8229600" cy="857251"/>
          </a:xfrm>
          <a:prstGeom prst="rect">
            <a:avLst/>
          </a:prstGeom>
        </p:spPr>
        <p:txBody>
          <a:bodyPr lIns="45699" tIns="45699" rIns="45699" bIns="45699" anchor="ctr"/>
          <a:lstStyle>
            <a:lvl1pPr algn="ctr">
              <a:defRPr sz="4400" b="1">
                <a:solidFill>
                  <a:srgbClr val="007BB0"/>
                </a:solidFill>
                <a:latin typeface="Century Gothic"/>
                <a:ea typeface="Century Gothic"/>
                <a:cs typeface="Century Gothic"/>
                <a:sym typeface="Century Gothic"/>
              </a:defRPr>
            </a:lvl1pPr>
          </a:lstStyle>
          <a:p>
            <a:r>
              <a:t>Title Text</a:t>
            </a:r>
          </a:p>
        </p:txBody>
      </p:sp>
      <p:sp>
        <p:nvSpPr>
          <p:cNvPr id="120" name="Body Level One…"/>
          <p:cNvSpPr txBox="1">
            <a:spLocks noGrp="1"/>
          </p:cNvSpPr>
          <p:nvPr>
            <p:ph type="body" idx="1"/>
          </p:nvPr>
        </p:nvSpPr>
        <p:spPr>
          <a:xfrm>
            <a:off x="457200" y="2005398"/>
            <a:ext cx="8229600" cy="3029348"/>
          </a:xfrm>
          <a:prstGeom prst="rect">
            <a:avLst/>
          </a:prstGeom>
        </p:spPr>
        <p:txBody>
          <a:bodyPr lIns="45699" tIns="45699" rIns="45699" bIns="45699"/>
          <a:lstStyle>
            <a:lvl1pPr indent="-43180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1pPr>
            <a:lvl2pPr marL="972457" indent="-464457">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2pPr>
            <a:lvl3pPr marL="1498600" indent="-50800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3pPr>
            <a:lvl4pPr marL="2042160" indent="-56896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4pPr>
            <a:lvl5pPr marL="2499360" indent="-56896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SECTION_HEADER">
    <p:spTree>
      <p:nvGrpSpPr>
        <p:cNvPr id="1" name=""/>
        <p:cNvGrpSpPr/>
        <p:nvPr/>
      </p:nvGrpSpPr>
      <p:grpSpPr>
        <a:xfrm>
          <a:off x="0" y="0"/>
          <a:ext cx="0" cy="0"/>
          <a:chOff x="0" y="0"/>
          <a:chExt cx="0" cy="0"/>
        </a:xfrm>
      </p:grpSpPr>
      <p:sp>
        <p:nvSpPr>
          <p:cNvPr id="127"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128"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
        <p:nvSpPr>
          <p:cNvPr id="129" name="Title Text"/>
          <p:cNvSpPr txBox="1">
            <a:spLocks noGrp="1"/>
          </p:cNvSpPr>
          <p:nvPr>
            <p:ph type="title"/>
          </p:nvPr>
        </p:nvSpPr>
        <p:spPr>
          <a:xfrm>
            <a:off x="722312" y="3305176"/>
            <a:ext cx="7772401" cy="1021557"/>
          </a:xfrm>
          <a:prstGeom prst="rect">
            <a:avLst/>
          </a:prstGeom>
        </p:spPr>
        <p:txBody>
          <a:bodyPr lIns="45699" tIns="45699" rIns="45699" bIns="45699"/>
          <a:lstStyle>
            <a:lvl1pPr>
              <a:defRPr sz="4000" b="1">
                <a:solidFill>
                  <a:srgbClr val="007BB0"/>
                </a:solidFill>
                <a:latin typeface="Century Gothic"/>
                <a:ea typeface="Century Gothic"/>
                <a:cs typeface="Century Gothic"/>
                <a:sym typeface="Century Gothic"/>
              </a:defRPr>
            </a:lvl1pPr>
          </a:lstStyle>
          <a:p>
            <a:r>
              <a:t>Title Text</a:t>
            </a:r>
          </a:p>
        </p:txBody>
      </p:sp>
      <p:sp>
        <p:nvSpPr>
          <p:cNvPr id="130" name="Body Level One…"/>
          <p:cNvSpPr txBox="1">
            <a:spLocks noGrp="1"/>
          </p:cNvSpPr>
          <p:nvPr>
            <p:ph type="body" sz="quarter" idx="1"/>
          </p:nvPr>
        </p:nvSpPr>
        <p:spPr>
          <a:xfrm>
            <a:off x="722312" y="2180034"/>
            <a:ext cx="7772401" cy="1125141"/>
          </a:xfrm>
          <a:prstGeom prst="rect">
            <a:avLst/>
          </a:prstGeom>
        </p:spPr>
        <p:txBody>
          <a:bodyPr lIns="45699" tIns="45699" rIns="45699" bIns="45699" anchor="b"/>
          <a:lstStyle>
            <a:lvl1pPr marL="228600" indent="0">
              <a:lnSpc>
                <a:spcPct val="100000"/>
              </a:lnSpc>
              <a:spcBef>
                <a:spcPts val="400"/>
              </a:spcBef>
              <a:buClrTx/>
              <a:buSzTx/>
              <a:buFontTx/>
              <a:buNone/>
              <a:defRPr sz="2000">
                <a:solidFill>
                  <a:srgbClr val="333333"/>
                </a:solidFill>
                <a:latin typeface="Century Gothic"/>
                <a:ea typeface="Century Gothic"/>
                <a:cs typeface="Century Gothic"/>
                <a:sym typeface="Century Gothic"/>
              </a:defRPr>
            </a:lvl1pPr>
            <a:lvl2pPr marL="228600" indent="457200">
              <a:lnSpc>
                <a:spcPct val="100000"/>
              </a:lnSpc>
              <a:spcBef>
                <a:spcPts val="400"/>
              </a:spcBef>
              <a:buClrTx/>
              <a:buSzTx/>
              <a:buFontTx/>
              <a:buNone/>
              <a:defRPr sz="2000">
                <a:solidFill>
                  <a:srgbClr val="333333"/>
                </a:solidFill>
                <a:latin typeface="Century Gothic"/>
                <a:ea typeface="Century Gothic"/>
                <a:cs typeface="Century Gothic"/>
                <a:sym typeface="Century Gothic"/>
              </a:defRPr>
            </a:lvl2pPr>
            <a:lvl3pPr marL="228600" indent="914400">
              <a:lnSpc>
                <a:spcPct val="100000"/>
              </a:lnSpc>
              <a:spcBef>
                <a:spcPts val="400"/>
              </a:spcBef>
              <a:buClrTx/>
              <a:buSzTx/>
              <a:buFontTx/>
              <a:buNone/>
              <a:defRPr sz="2000">
                <a:solidFill>
                  <a:srgbClr val="333333"/>
                </a:solidFill>
                <a:latin typeface="Century Gothic"/>
                <a:ea typeface="Century Gothic"/>
                <a:cs typeface="Century Gothic"/>
                <a:sym typeface="Century Gothic"/>
              </a:defRPr>
            </a:lvl3pPr>
            <a:lvl4pPr marL="228600" indent="1371600">
              <a:lnSpc>
                <a:spcPct val="100000"/>
              </a:lnSpc>
              <a:spcBef>
                <a:spcPts val="400"/>
              </a:spcBef>
              <a:buClrTx/>
              <a:buSzTx/>
              <a:buFontTx/>
              <a:buNone/>
              <a:defRPr sz="2000">
                <a:solidFill>
                  <a:srgbClr val="333333"/>
                </a:solidFill>
                <a:latin typeface="Century Gothic"/>
                <a:ea typeface="Century Gothic"/>
                <a:cs typeface="Century Gothic"/>
                <a:sym typeface="Century Gothic"/>
              </a:defRPr>
            </a:lvl4pPr>
            <a:lvl5pPr marL="228600" indent="1828800">
              <a:lnSpc>
                <a:spcPct val="100000"/>
              </a:lnSpc>
              <a:spcBef>
                <a:spcPts val="400"/>
              </a:spcBef>
              <a:buClrTx/>
              <a:buSzTx/>
              <a:buFontTx/>
              <a:buNone/>
              <a:defRPr sz="2000">
                <a:solidFill>
                  <a:srgbClr val="333333"/>
                </a:solidFill>
                <a:latin typeface="Century Gothic"/>
                <a:ea typeface="Century Gothic"/>
                <a:cs typeface="Century Gothic"/>
                <a:sym typeface="Century Gothic"/>
              </a:defRPr>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WO_OBJECTS">
    <p:spTree>
      <p:nvGrpSpPr>
        <p:cNvPr id="1" name=""/>
        <p:cNvGrpSpPr/>
        <p:nvPr/>
      </p:nvGrpSpPr>
      <p:grpSpPr>
        <a:xfrm>
          <a:off x="0" y="0"/>
          <a:ext cx="0" cy="0"/>
          <a:chOff x="0" y="0"/>
          <a:chExt cx="0" cy="0"/>
        </a:xfrm>
      </p:grpSpPr>
      <p:sp>
        <p:nvSpPr>
          <p:cNvPr id="137"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138"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
        <p:nvSpPr>
          <p:cNvPr id="139" name="Title Text"/>
          <p:cNvSpPr txBox="1">
            <a:spLocks noGrp="1"/>
          </p:cNvSpPr>
          <p:nvPr>
            <p:ph type="title"/>
          </p:nvPr>
        </p:nvSpPr>
        <p:spPr>
          <a:xfrm>
            <a:off x="457200" y="905346"/>
            <a:ext cx="8229600" cy="857251"/>
          </a:xfrm>
          <a:prstGeom prst="rect">
            <a:avLst/>
          </a:prstGeom>
        </p:spPr>
        <p:txBody>
          <a:bodyPr lIns="45699" tIns="45699" rIns="45699" bIns="45699" anchor="ctr"/>
          <a:lstStyle>
            <a:lvl1pPr algn="ctr">
              <a:defRPr sz="4400" b="1">
                <a:solidFill>
                  <a:srgbClr val="007BB0"/>
                </a:solidFill>
                <a:latin typeface="Century Gothic"/>
                <a:ea typeface="Century Gothic"/>
                <a:cs typeface="Century Gothic"/>
                <a:sym typeface="Century Gothic"/>
              </a:defRPr>
            </a:lvl1pPr>
          </a:lstStyle>
          <a:p>
            <a:r>
              <a:t>Title Text</a:t>
            </a:r>
          </a:p>
        </p:txBody>
      </p:sp>
      <p:sp>
        <p:nvSpPr>
          <p:cNvPr id="140" name="Body Level One…"/>
          <p:cNvSpPr txBox="1">
            <a:spLocks noGrp="1"/>
          </p:cNvSpPr>
          <p:nvPr>
            <p:ph type="body" sz="half" idx="1"/>
          </p:nvPr>
        </p:nvSpPr>
        <p:spPr>
          <a:xfrm>
            <a:off x="457200" y="1762597"/>
            <a:ext cx="4038600" cy="3160105"/>
          </a:xfrm>
          <a:prstGeom prst="rect">
            <a:avLst/>
          </a:prstGeom>
        </p:spPr>
        <p:txBody>
          <a:bodyPr lIns="45699" tIns="45699" rIns="45699" bIns="45699"/>
          <a:lstStyle>
            <a:lvl1pPr indent="-406400">
              <a:lnSpc>
                <a:spcPct val="100000"/>
              </a:lnSpc>
              <a:spcBef>
                <a:spcPts val="500"/>
              </a:spcBef>
              <a:buClr>
                <a:srgbClr val="333333"/>
              </a:buClr>
              <a:buSzPts val="2800"/>
              <a:buChar char="•"/>
              <a:defRPr sz="2800">
                <a:solidFill>
                  <a:srgbClr val="333333"/>
                </a:solidFill>
                <a:latin typeface="Century Gothic"/>
                <a:ea typeface="Century Gothic"/>
                <a:cs typeface="Century Gothic"/>
                <a:sym typeface="Century Gothic"/>
              </a:defRPr>
            </a:lvl1pPr>
            <a:lvl2pPr marL="977900" indent="-444500">
              <a:lnSpc>
                <a:spcPct val="100000"/>
              </a:lnSpc>
              <a:spcBef>
                <a:spcPts val="500"/>
              </a:spcBef>
              <a:buClr>
                <a:srgbClr val="333333"/>
              </a:buClr>
              <a:buSzPts val="2800"/>
              <a:buChar char="–"/>
              <a:defRPr sz="2800">
                <a:solidFill>
                  <a:srgbClr val="333333"/>
                </a:solidFill>
                <a:latin typeface="Century Gothic"/>
                <a:ea typeface="Century Gothic"/>
                <a:cs typeface="Century Gothic"/>
                <a:sym typeface="Century Gothic"/>
              </a:defRPr>
            </a:lvl2pPr>
            <a:lvl3pPr marL="1513839" indent="-497839">
              <a:lnSpc>
                <a:spcPct val="100000"/>
              </a:lnSpc>
              <a:spcBef>
                <a:spcPts val="500"/>
              </a:spcBef>
              <a:buClr>
                <a:srgbClr val="333333"/>
              </a:buClr>
              <a:buSzPts val="2800"/>
              <a:buChar char="•"/>
              <a:defRPr sz="2800">
                <a:solidFill>
                  <a:srgbClr val="333333"/>
                </a:solidFill>
                <a:latin typeface="Century Gothic"/>
                <a:ea typeface="Century Gothic"/>
                <a:cs typeface="Century Gothic"/>
                <a:sym typeface="Century Gothic"/>
              </a:defRPr>
            </a:lvl3pPr>
            <a:lvl4pPr marL="2019300" indent="-533400">
              <a:lnSpc>
                <a:spcPct val="100000"/>
              </a:lnSpc>
              <a:spcBef>
                <a:spcPts val="500"/>
              </a:spcBef>
              <a:buClr>
                <a:srgbClr val="333333"/>
              </a:buClr>
              <a:buSzPts val="2800"/>
              <a:buChar char="–"/>
              <a:defRPr sz="2800">
                <a:solidFill>
                  <a:srgbClr val="333333"/>
                </a:solidFill>
                <a:latin typeface="Century Gothic"/>
                <a:ea typeface="Century Gothic"/>
                <a:cs typeface="Century Gothic"/>
                <a:sym typeface="Century Gothic"/>
              </a:defRPr>
            </a:lvl4pPr>
            <a:lvl5pPr marL="2476500" indent="-533400">
              <a:lnSpc>
                <a:spcPct val="100000"/>
              </a:lnSpc>
              <a:spcBef>
                <a:spcPts val="500"/>
              </a:spcBef>
              <a:buClr>
                <a:srgbClr val="333333"/>
              </a:buClr>
              <a:buSzPts val="2800"/>
              <a:buChar char="»"/>
              <a:defRPr sz="2800">
                <a:solidFill>
                  <a:srgbClr val="333333"/>
                </a:solidFill>
                <a:latin typeface="Century Gothic"/>
                <a:ea typeface="Century Gothic"/>
                <a:cs typeface="Century Gothic"/>
                <a:sym typeface="Century Gothic"/>
              </a:defRPr>
            </a:lvl5pPr>
          </a:lstStyle>
          <a:p>
            <a:r>
              <a:t>Body Level One</a:t>
            </a:r>
          </a:p>
          <a:p>
            <a:pPr lvl="1"/>
            <a:r>
              <a:t>Body Level Two</a:t>
            </a:r>
          </a:p>
          <a:p>
            <a:pPr lvl="2"/>
            <a:r>
              <a:t>Body Level Three</a:t>
            </a:r>
          </a:p>
          <a:p>
            <a:pPr lvl="3"/>
            <a:r>
              <a:t>Body Level Four</a:t>
            </a:r>
          </a:p>
          <a:p>
            <a:pPr lvl="4"/>
            <a:r>
              <a:t>Body Level Five</a:t>
            </a:r>
          </a:p>
        </p:txBody>
      </p:sp>
      <p:sp>
        <p:nvSpPr>
          <p:cNvPr id="141" name="Google Shape;67;p17"/>
          <p:cNvSpPr txBox="1">
            <a:spLocks noGrp="1"/>
          </p:cNvSpPr>
          <p:nvPr>
            <p:ph type="body" sz="half" idx="21"/>
          </p:nvPr>
        </p:nvSpPr>
        <p:spPr>
          <a:xfrm>
            <a:off x="4648201" y="1759417"/>
            <a:ext cx="4038601" cy="3160105"/>
          </a:xfrm>
          <a:prstGeom prst="rect">
            <a:avLst/>
          </a:prstGeom>
        </p:spPr>
        <p:txBody>
          <a:bodyPr lIns="45699" tIns="45699" rIns="45699" bIns="45699"/>
          <a:lstStyle/>
          <a:p>
            <a:pPr indent="-406400">
              <a:lnSpc>
                <a:spcPct val="100000"/>
              </a:lnSpc>
              <a:spcBef>
                <a:spcPts val="500"/>
              </a:spcBef>
              <a:buClr>
                <a:srgbClr val="333333"/>
              </a:buClr>
              <a:buSzPts val="2800"/>
              <a:buChar char="•"/>
              <a:defRPr sz="2800">
                <a:solidFill>
                  <a:srgbClr val="333333"/>
                </a:solidFill>
                <a:latin typeface="Century Gothic"/>
                <a:ea typeface="Century Gothic"/>
                <a:cs typeface="Century Gothic"/>
                <a:sym typeface="Century Gothic"/>
              </a:defRPr>
            </a:pPr>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WO_OBJECTS_WITH_TEXT">
    <p:spTree>
      <p:nvGrpSpPr>
        <p:cNvPr id="1" name=""/>
        <p:cNvGrpSpPr/>
        <p:nvPr/>
      </p:nvGrpSpPr>
      <p:grpSpPr>
        <a:xfrm>
          <a:off x="0" y="0"/>
          <a:ext cx="0" cy="0"/>
          <a:chOff x="0" y="0"/>
          <a:chExt cx="0" cy="0"/>
        </a:xfrm>
      </p:grpSpPr>
      <p:sp>
        <p:nvSpPr>
          <p:cNvPr id="148"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149"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
        <p:nvSpPr>
          <p:cNvPr id="150" name="Title Text"/>
          <p:cNvSpPr txBox="1">
            <a:spLocks noGrp="1"/>
          </p:cNvSpPr>
          <p:nvPr>
            <p:ph type="title"/>
          </p:nvPr>
        </p:nvSpPr>
        <p:spPr>
          <a:xfrm>
            <a:off x="457200" y="798035"/>
            <a:ext cx="8229600" cy="857251"/>
          </a:xfrm>
          <a:prstGeom prst="rect">
            <a:avLst/>
          </a:prstGeom>
        </p:spPr>
        <p:txBody>
          <a:bodyPr lIns="45699" tIns="45699" rIns="45699" bIns="45699" anchor="ctr"/>
          <a:lstStyle>
            <a:lvl1pPr algn="ctr">
              <a:defRPr sz="4400" b="1">
                <a:solidFill>
                  <a:srgbClr val="007BB0"/>
                </a:solidFill>
                <a:latin typeface="Century Gothic"/>
                <a:ea typeface="Century Gothic"/>
                <a:cs typeface="Century Gothic"/>
                <a:sym typeface="Century Gothic"/>
              </a:defRPr>
            </a:lvl1pPr>
          </a:lstStyle>
          <a:p>
            <a:r>
              <a:t>Title Text</a:t>
            </a:r>
          </a:p>
        </p:txBody>
      </p:sp>
      <p:sp>
        <p:nvSpPr>
          <p:cNvPr id="151" name="Body Level One…"/>
          <p:cNvSpPr txBox="1">
            <a:spLocks noGrp="1"/>
          </p:cNvSpPr>
          <p:nvPr>
            <p:ph type="body" sz="quarter" idx="1"/>
          </p:nvPr>
        </p:nvSpPr>
        <p:spPr>
          <a:xfrm>
            <a:off x="457200" y="1655285"/>
            <a:ext cx="4040188" cy="596865"/>
          </a:xfrm>
          <a:prstGeom prst="rect">
            <a:avLst/>
          </a:prstGeom>
        </p:spPr>
        <p:txBody>
          <a:bodyPr lIns="45699" tIns="45699" rIns="45699" bIns="45699" anchor="b"/>
          <a:lstStyle>
            <a:lvl1pPr marL="228600" indent="0">
              <a:lnSpc>
                <a:spcPct val="100000"/>
              </a:lnSpc>
              <a:spcBef>
                <a:spcPts val="400"/>
              </a:spcBef>
              <a:buClrTx/>
              <a:buSzTx/>
              <a:buFontTx/>
              <a:buNone/>
              <a:defRPr sz="2400" b="1">
                <a:solidFill>
                  <a:srgbClr val="333333"/>
                </a:solidFill>
                <a:latin typeface="Century Gothic"/>
                <a:ea typeface="Century Gothic"/>
                <a:cs typeface="Century Gothic"/>
                <a:sym typeface="Century Gothic"/>
              </a:defRPr>
            </a:lvl1pPr>
            <a:lvl2pPr marL="228600" indent="457200">
              <a:lnSpc>
                <a:spcPct val="100000"/>
              </a:lnSpc>
              <a:spcBef>
                <a:spcPts val="400"/>
              </a:spcBef>
              <a:buClrTx/>
              <a:buSzTx/>
              <a:buFontTx/>
              <a:buNone/>
              <a:defRPr sz="2400" b="1">
                <a:solidFill>
                  <a:srgbClr val="333333"/>
                </a:solidFill>
                <a:latin typeface="Century Gothic"/>
                <a:ea typeface="Century Gothic"/>
                <a:cs typeface="Century Gothic"/>
                <a:sym typeface="Century Gothic"/>
              </a:defRPr>
            </a:lvl2pPr>
            <a:lvl3pPr marL="228600" indent="914400">
              <a:lnSpc>
                <a:spcPct val="100000"/>
              </a:lnSpc>
              <a:spcBef>
                <a:spcPts val="400"/>
              </a:spcBef>
              <a:buClrTx/>
              <a:buSzTx/>
              <a:buFontTx/>
              <a:buNone/>
              <a:defRPr sz="2400" b="1">
                <a:solidFill>
                  <a:srgbClr val="333333"/>
                </a:solidFill>
                <a:latin typeface="Century Gothic"/>
                <a:ea typeface="Century Gothic"/>
                <a:cs typeface="Century Gothic"/>
                <a:sym typeface="Century Gothic"/>
              </a:defRPr>
            </a:lvl3pPr>
            <a:lvl4pPr marL="228600" indent="1371600">
              <a:lnSpc>
                <a:spcPct val="100000"/>
              </a:lnSpc>
              <a:spcBef>
                <a:spcPts val="400"/>
              </a:spcBef>
              <a:buClrTx/>
              <a:buSzTx/>
              <a:buFontTx/>
              <a:buNone/>
              <a:defRPr sz="2400" b="1">
                <a:solidFill>
                  <a:srgbClr val="333333"/>
                </a:solidFill>
                <a:latin typeface="Century Gothic"/>
                <a:ea typeface="Century Gothic"/>
                <a:cs typeface="Century Gothic"/>
                <a:sym typeface="Century Gothic"/>
              </a:defRPr>
            </a:lvl4pPr>
            <a:lvl5pPr marL="228600" indent="1828800">
              <a:lnSpc>
                <a:spcPct val="100000"/>
              </a:lnSpc>
              <a:spcBef>
                <a:spcPts val="400"/>
              </a:spcBef>
              <a:buClrTx/>
              <a:buSzTx/>
              <a:buFontTx/>
              <a:buNone/>
              <a:defRPr sz="2400" b="1">
                <a:solidFill>
                  <a:srgbClr val="333333"/>
                </a:solidFill>
                <a:latin typeface="Century Gothic"/>
                <a:ea typeface="Century Gothic"/>
                <a:cs typeface="Century Gothic"/>
                <a:sym typeface="Century Gothic"/>
              </a:defRPr>
            </a:lvl5pPr>
          </a:lstStyle>
          <a:p>
            <a:r>
              <a:t>Body Level One</a:t>
            </a:r>
          </a:p>
          <a:p>
            <a:pPr lvl="1"/>
            <a:r>
              <a:t>Body Level Two</a:t>
            </a:r>
          </a:p>
          <a:p>
            <a:pPr lvl="2"/>
            <a:r>
              <a:t>Body Level Three</a:t>
            </a:r>
          </a:p>
          <a:p>
            <a:pPr lvl="3"/>
            <a:r>
              <a:t>Body Level Four</a:t>
            </a:r>
          </a:p>
          <a:p>
            <a:pPr lvl="4"/>
            <a:r>
              <a:t>Body Level Five</a:t>
            </a:r>
          </a:p>
        </p:txBody>
      </p:sp>
      <p:sp>
        <p:nvSpPr>
          <p:cNvPr id="152" name="Google Shape;71;p18"/>
          <p:cNvSpPr txBox="1">
            <a:spLocks noGrp="1"/>
          </p:cNvSpPr>
          <p:nvPr>
            <p:ph type="body" sz="half" idx="21"/>
          </p:nvPr>
        </p:nvSpPr>
        <p:spPr>
          <a:xfrm>
            <a:off x="457200" y="2278437"/>
            <a:ext cx="4040188" cy="2608553"/>
          </a:xfrm>
          <a:prstGeom prst="rect">
            <a:avLst/>
          </a:prstGeom>
        </p:spPr>
        <p:txBody>
          <a:bodyPr lIns="45699" tIns="45699" rIns="45699" bIns="45699"/>
          <a:lstStyle/>
          <a:p>
            <a:pPr indent="-381000">
              <a:lnSpc>
                <a:spcPct val="100000"/>
              </a:lnSpc>
              <a:spcBef>
                <a:spcPts val="400"/>
              </a:spcBef>
              <a:buClr>
                <a:srgbClr val="333333"/>
              </a:buClr>
              <a:buSzPts val="2400"/>
              <a:buChar char="•"/>
              <a:defRPr sz="2400">
                <a:solidFill>
                  <a:srgbClr val="333333"/>
                </a:solidFill>
                <a:latin typeface="Century Gothic"/>
                <a:ea typeface="Century Gothic"/>
                <a:cs typeface="Century Gothic"/>
                <a:sym typeface="Century Gothic"/>
              </a:defRPr>
            </a:pPr>
            <a:endParaRPr/>
          </a:p>
        </p:txBody>
      </p:sp>
      <p:sp>
        <p:nvSpPr>
          <p:cNvPr id="153" name="Google Shape;72;p18"/>
          <p:cNvSpPr txBox="1">
            <a:spLocks noGrp="1"/>
          </p:cNvSpPr>
          <p:nvPr>
            <p:ph type="body" sz="quarter" idx="22"/>
          </p:nvPr>
        </p:nvSpPr>
        <p:spPr>
          <a:xfrm>
            <a:off x="4645025" y="1655285"/>
            <a:ext cx="4041775" cy="614597"/>
          </a:xfrm>
          <a:prstGeom prst="rect">
            <a:avLst/>
          </a:prstGeom>
        </p:spPr>
        <p:txBody>
          <a:bodyPr lIns="45699" tIns="45699" rIns="45699" bIns="45699" anchor="b"/>
          <a:lstStyle/>
          <a:p>
            <a:pPr marL="228600" indent="0">
              <a:lnSpc>
                <a:spcPct val="100000"/>
              </a:lnSpc>
              <a:spcBef>
                <a:spcPts val="400"/>
              </a:spcBef>
              <a:buClrTx/>
              <a:buSzTx/>
              <a:buFontTx/>
              <a:buNone/>
              <a:defRPr sz="2400" b="1">
                <a:solidFill>
                  <a:srgbClr val="333333"/>
                </a:solidFill>
                <a:latin typeface="Century Gothic"/>
                <a:ea typeface="Century Gothic"/>
                <a:cs typeface="Century Gothic"/>
                <a:sym typeface="Century Gothic"/>
              </a:defRPr>
            </a:pPr>
            <a:endParaRPr/>
          </a:p>
        </p:txBody>
      </p:sp>
      <p:sp>
        <p:nvSpPr>
          <p:cNvPr id="154" name="Google Shape;73;p18"/>
          <p:cNvSpPr txBox="1">
            <a:spLocks noGrp="1"/>
          </p:cNvSpPr>
          <p:nvPr>
            <p:ph type="body" sz="half" idx="23"/>
          </p:nvPr>
        </p:nvSpPr>
        <p:spPr>
          <a:xfrm>
            <a:off x="4645025" y="2272624"/>
            <a:ext cx="4041775" cy="2677830"/>
          </a:xfrm>
          <a:prstGeom prst="rect">
            <a:avLst/>
          </a:prstGeom>
        </p:spPr>
        <p:txBody>
          <a:bodyPr lIns="45699" tIns="45699" rIns="45699" bIns="45699"/>
          <a:lstStyle/>
          <a:p>
            <a:pPr indent="-381000">
              <a:lnSpc>
                <a:spcPct val="100000"/>
              </a:lnSpc>
              <a:spcBef>
                <a:spcPts val="400"/>
              </a:spcBef>
              <a:buClr>
                <a:srgbClr val="333333"/>
              </a:buClr>
              <a:buSzPts val="2400"/>
              <a:buChar char="•"/>
              <a:defRPr sz="2400">
                <a:solidFill>
                  <a:srgbClr val="333333"/>
                </a:solidFill>
                <a:latin typeface="Century Gothic"/>
                <a:ea typeface="Century Gothic"/>
                <a:cs typeface="Century Gothic"/>
                <a:sym typeface="Century Gothic"/>
              </a:defRPr>
            </a:pPr>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type="tx">
  <p:cSld name="TITLE_ONLY">
    <p:spTree>
      <p:nvGrpSpPr>
        <p:cNvPr id="1" name=""/>
        <p:cNvGrpSpPr/>
        <p:nvPr/>
      </p:nvGrpSpPr>
      <p:grpSpPr>
        <a:xfrm>
          <a:off x="0" y="0"/>
          <a:ext cx="0" cy="0"/>
          <a:chOff x="0" y="0"/>
          <a:chExt cx="0" cy="0"/>
        </a:xfrm>
      </p:grpSpPr>
      <p:sp>
        <p:nvSpPr>
          <p:cNvPr id="161"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162"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
        <p:nvSpPr>
          <p:cNvPr id="163" name="Title Text"/>
          <p:cNvSpPr txBox="1">
            <a:spLocks noGrp="1"/>
          </p:cNvSpPr>
          <p:nvPr>
            <p:ph type="title"/>
          </p:nvPr>
        </p:nvSpPr>
        <p:spPr>
          <a:xfrm>
            <a:off x="457200" y="1121298"/>
            <a:ext cx="8229600" cy="857251"/>
          </a:xfrm>
          <a:prstGeom prst="rect">
            <a:avLst/>
          </a:prstGeom>
        </p:spPr>
        <p:txBody>
          <a:bodyPr lIns="45699" tIns="45699" rIns="45699" bIns="45699" anchor="ctr"/>
          <a:lstStyle>
            <a:lvl1pPr algn="ctr">
              <a:defRPr sz="4400" b="1">
                <a:solidFill>
                  <a:srgbClr val="007BB0"/>
                </a:solidFill>
                <a:latin typeface="Century Gothic"/>
                <a:ea typeface="Century Gothic"/>
                <a:cs typeface="Century Gothic"/>
                <a:sym typeface="Century Gothic"/>
              </a:defRPr>
            </a:lvl1pPr>
          </a:lstStyle>
          <a:p>
            <a:r>
              <a:t>Title Text</a:t>
            </a: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70"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171"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78"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179"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OBJECT_WITH_CAPTION_TEXT">
    <p:spTree>
      <p:nvGrpSpPr>
        <p:cNvPr id="1" name=""/>
        <p:cNvGrpSpPr/>
        <p:nvPr/>
      </p:nvGrpSpPr>
      <p:grpSpPr>
        <a:xfrm>
          <a:off x="0" y="0"/>
          <a:ext cx="0" cy="0"/>
          <a:chOff x="0" y="0"/>
          <a:chExt cx="0" cy="0"/>
        </a:xfrm>
      </p:grpSpPr>
      <p:sp>
        <p:nvSpPr>
          <p:cNvPr id="186"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187"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
        <p:nvSpPr>
          <p:cNvPr id="188" name="Title Text"/>
          <p:cNvSpPr txBox="1">
            <a:spLocks noGrp="1"/>
          </p:cNvSpPr>
          <p:nvPr>
            <p:ph type="title"/>
          </p:nvPr>
        </p:nvSpPr>
        <p:spPr>
          <a:xfrm>
            <a:off x="457201" y="758438"/>
            <a:ext cx="3008314" cy="871539"/>
          </a:xfrm>
          <a:prstGeom prst="rect">
            <a:avLst/>
          </a:prstGeom>
        </p:spPr>
        <p:txBody>
          <a:bodyPr lIns="45699" tIns="45699" rIns="45699" bIns="45699" anchor="b"/>
          <a:lstStyle>
            <a:lvl1pPr>
              <a:defRPr sz="2000" b="1">
                <a:solidFill>
                  <a:srgbClr val="007BB0"/>
                </a:solidFill>
                <a:latin typeface="Century Gothic"/>
                <a:ea typeface="Century Gothic"/>
                <a:cs typeface="Century Gothic"/>
                <a:sym typeface="Century Gothic"/>
              </a:defRPr>
            </a:lvl1pPr>
          </a:lstStyle>
          <a:p>
            <a:r>
              <a:t>Title Text</a:t>
            </a:r>
          </a:p>
        </p:txBody>
      </p:sp>
      <p:sp>
        <p:nvSpPr>
          <p:cNvPr id="189" name="Body Level One…"/>
          <p:cNvSpPr txBox="1">
            <a:spLocks noGrp="1"/>
          </p:cNvSpPr>
          <p:nvPr>
            <p:ph type="body" idx="1"/>
          </p:nvPr>
        </p:nvSpPr>
        <p:spPr>
          <a:xfrm>
            <a:off x="3575050" y="758438"/>
            <a:ext cx="5111750" cy="4219425"/>
          </a:xfrm>
          <a:prstGeom prst="rect">
            <a:avLst/>
          </a:prstGeom>
        </p:spPr>
        <p:txBody>
          <a:bodyPr lIns="45699" tIns="45699" rIns="45699" bIns="45699"/>
          <a:lstStyle>
            <a:lvl1pPr indent="-43180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1pPr>
            <a:lvl2pPr marL="972457" indent="-464457">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2pPr>
            <a:lvl3pPr marL="1498600" indent="-50800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3pPr>
            <a:lvl4pPr marL="2042160" indent="-56896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4pPr>
            <a:lvl5pPr marL="2499360" indent="-56896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5pPr>
          </a:lstStyle>
          <a:p>
            <a:r>
              <a:t>Body Level One</a:t>
            </a:r>
          </a:p>
          <a:p>
            <a:pPr lvl="1"/>
            <a:r>
              <a:t>Body Level Two</a:t>
            </a:r>
          </a:p>
          <a:p>
            <a:pPr lvl="2"/>
            <a:r>
              <a:t>Body Level Three</a:t>
            </a:r>
          </a:p>
          <a:p>
            <a:pPr lvl="3"/>
            <a:r>
              <a:t>Body Level Four</a:t>
            </a:r>
          </a:p>
          <a:p>
            <a:pPr lvl="4"/>
            <a:r>
              <a:t>Body Level Five</a:t>
            </a:r>
          </a:p>
        </p:txBody>
      </p:sp>
      <p:sp>
        <p:nvSpPr>
          <p:cNvPr id="190" name="Google Shape;81;p22"/>
          <p:cNvSpPr txBox="1">
            <a:spLocks noGrp="1"/>
          </p:cNvSpPr>
          <p:nvPr>
            <p:ph type="body" sz="half" idx="21"/>
          </p:nvPr>
        </p:nvSpPr>
        <p:spPr>
          <a:xfrm>
            <a:off x="457200" y="1629977"/>
            <a:ext cx="3008315" cy="3355172"/>
          </a:xfrm>
          <a:prstGeom prst="rect">
            <a:avLst/>
          </a:prstGeom>
        </p:spPr>
        <p:txBody>
          <a:bodyPr lIns="45699" tIns="45699" rIns="45699" bIns="45699"/>
          <a:lstStyle/>
          <a:p>
            <a:pPr marL="228600" indent="0">
              <a:lnSpc>
                <a:spcPct val="100000"/>
              </a:lnSpc>
              <a:spcBef>
                <a:spcPts val="200"/>
              </a:spcBef>
              <a:buClrTx/>
              <a:buSzTx/>
              <a:buFontTx/>
              <a:buNone/>
              <a:defRPr sz="1400">
                <a:solidFill>
                  <a:srgbClr val="333333"/>
                </a:solidFill>
                <a:latin typeface="Century Gothic"/>
                <a:ea typeface="Century Gothic"/>
                <a:cs typeface="Century Gothic"/>
                <a:sym typeface="Century Gothic"/>
              </a:defRPr>
            </a:pPr>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_AND_BODY">
    <p:spTree>
      <p:nvGrpSpPr>
        <p:cNvPr id="1" name=""/>
        <p:cNvGrpSpPr/>
        <p:nvPr/>
      </p:nvGrpSpPr>
      <p:grpSpPr>
        <a:xfrm>
          <a:off x="0" y="0"/>
          <a:ext cx="0" cy="0"/>
          <a:chOff x="0" y="0"/>
          <a:chExt cx="0" cy="0"/>
        </a:xfrm>
      </p:grpSpPr>
      <p:sp>
        <p:nvSpPr>
          <p:cNvPr id="28" name="Title Text"/>
          <p:cNvSpPr txBox="1">
            <a:spLocks noGrp="1"/>
          </p:cNvSpPr>
          <p:nvPr>
            <p:ph type="title"/>
          </p:nvPr>
        </p:nvSpPr>
        <p:spPr>
          <a:prstGeom prst="rect">
            <a:avLst/>
          </a:prstGeom>
        </p:spPr>
        <p:txBody>
          <a:bodyPr/>
          <a:lstStyle/>
          <a:p>
            <a:r>
              <a:t>Title Text</a:t>
            </a:r>
          </a:p>
        </p:txBody>
      </p:sp>
      <p:sp>
        <p:nvSpPr>
          <p:cNvPr id="29"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PICTURE_WITH_CAPTION_TEXT">
    <p:spTree>
      <p:nvGrpSpPr>
        <p:cNvPr id="1" name=""/>
        <p:cNvGrpSpPr/>
        <p:nvPr/>
      </p:nvGrpSpPr>
      <p:grpSpPr>
        <a:xfrm>
          <a:off x="0" y="0"/>
          <a:ext cx="0" cy="0"/>
          <a:chOff x="0" y="0"/>
          <a:chExt cx="0" cy="0"/>
        </a:xfrm>
      </p:grpSpPr>
      <p:sp>
        <p:nvSpPr>
          <p:cNvPr id="197"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198"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
        <p:nvSpPr>
          <p:cNvPr id="199" name="Title Text"/>
          <p:cNvSpPr txBox="1">
            <a:spLocks noGrp="1"/>
          </p:cNvSpPr>
          <p:nvPr>
            <p:ph type="title"/>
          </p:nvPr>
        </p:nvSpPr>
        <p:spPr>
          <a:xfrm>
            <a:off x="1792288" y="3748366"/>
            <a:ext cx="5486401" cy="425055"/>
          </a:xfrm>
          <a:prstGeom prst="rect">
            <a:avLst/>
          </a:prstGeom>
        </p:spPr>
        <p:txBody>
          <a:bodyPr lIns="45699" tIns="45699" rIns="45699" bIns="45699" anchor="b"/>
          <a:lstStyle>
            <a:lvl1pPr>
              <a:defRPr sz="2000" b="1">
                <a:solidFill>
                  <a:srgbClr val="007BB0"/>
                </a:solidFill>
                <a:latin typeface="Century Gothic"/>
                <a:ea typeface="Century Gothic"/>
                <a:cs typeface="Century Gothic"/>
                <a:sym typeface="Century Gothic"/>
              </a:defRPr>
            </a:lvl1pPr>
          </a:lstStyle>
          <a:p>
            <a:r>
              <a:t>Title Text</a:t>
            </a:r>
          </a:p>
        </p:txBody>
      </p:sp>
      <p:sp>
        <p:nvSpPr>
          <p:cNvPr id="200" name="Google Shape;84;p23"/>
          <p:cNvSpPr>
            <a:spLocks noGrp="1"/>
          </p:cNvSpPr>
          <p:nvPr>
            <p:ph type="pic" sz="half" idx="21"/>
          </p:nvPr>
        </p:nvSpPr>
        <p:spPr>
          <a:xfrm>
            <a:off x="1792288" y="970078"/>
            <a:ext cx="5486401" cy="2716797"/>
          </a:xfrm>
          <a:prstGeom prst="rect">
            <a:avLst/>
          </a:prstGeom>
        </p:spPr>
        <p:txBody>
          <a:bodyPr lIns="91439" tIns="45719" rIns="91439" bIns="45719">
            <a:noAutofit/>
          </a:bodyPr>
          <a:lstStyle/>
          <a:p>
            <a:endParaRPr/>
          </a:p>
        </p:txBody>
      </p:sp>
      <p:sp>
        <p:nvSpPr>
          <p:cNvPr id="201" name="Body Level One…"/>
          <p:cNvSpPr txBox="1">
            <a:spLocks noGrp="1"/>
          </p:cNvSpPr>
          <p:nvPr>
            <p:ph type="body" sz="quarter" idx="1"/>
          </p:nvPr>
        </p:nvSpPr>
        <p:spPr>
          <a:xfrm>
            <a:off x="1792288" y="4173420"/>
            <a:ext cx="5486401" cy="603648"/>
          </a:xfrm>
          <a:prstGeom prst="rect">
            <a:avLst/>
          </a:prstGeom>
        </p:spPr>
        <p:txBody>
          <a:bodyPr lIns="45699" tIns="45699" rIns="45699" bIns="45699"/>
          <a:lstStyle>
            <a:lvl1pPr marL="228600" indent="0">
              <a:lnSpc>
                <a:spcPct val="100000"/>
              </a:lnSpc>
              <a:spcBef>
                <a:spcPts val="200"/>
              </a:spcBef>
              <a:buClrTx/>
              <a:buSzTx/>
              <a:buFontTx/>
              <a:buNone/>
              <a:defRPr sz="1400">
                <a:solidFill>
                  <a:srgbClr val="333333"/>
                </a:solidFill>
                <a:latin typeface="Century Gothic"/>
                <a:ea typeface="Century Gothic"/>
                <a:cs typeface="Century Gothic"/>
                <a:sym typeface="Century Gothic"/>
              </a:defRPr>
            </a:lvl1pPr>
            <a:lvl2pPr marL="228600" indent="457200">
              <a:lnSpc>
                <a:spcPct val="100000"/>
              </a:lnSpc>
              <a:spcBef>
                <a:spcPts val="200"/>
              </a:spcBef>
              <a:buClrTx/>
              <a:buSzTx/>
              <a:buFontTx/>
              <a:buNone/>
              <a:defRPr sz="1400">
                <a:solidFill>
                  <a:srgbClr val="333333"/>
                </a:solidFill>
                <a:latin typeface="Century Gothic"/>
                <a:ea typeface="Century Gothic"/>
                <a:cs typeface="Century Gothic"/>
                <a:sym typeface="Century Gothic"/>
              </a:defRPr>
            </a:lvl2pPr>
            <a:lvl3pPr marL="228600" indent="914400">
              <a:lnSpc>
                <a:spcPct val="100000"/>
              </a:lnSpc>
              <a:spcBef>
                <a:spcPts val="200"/>
              </a:spcBef>
              <a:buClrTx/>
              <a:buSzTx/>
              <a:buFontTx/>
              <a:buNone/>
              <a:defRPr sz="1400">
                <a:solidFill>
                  <a:srgbClr val="333333"/>
                </a:solidFill>
                <a:latin typeface="Century Gothic"/>
                <a:ea typeface="Century Gothic"/>
                <a:cs typeface="Century Gothic"/>
                <a:sym typeface="Century Gothic"/>
              </a:defRPr>
            </a:lvl3pPr>
            <a:lvl4pPr marL="228600" indent="1371600">
              <a:lnSpc>
                <a:spcPct val="100000"/>
              </a:lnSpc>
              <a:spcBef>
                <a:spcPts val="200"/>
              </a:spcBef>
              <a:buClrTx/>
              <a:buSzTx/>
              <a:buFontTx/>
              <a:buNone/>
              <a:defRPr sz="1400">
                <a:solidFill>
                  <a:srgbClr val="333333"/>
                </a:solidFill>
                <a:latin typeface="Century Gothic"/>
                <a:ea typeface="Century Gothic"/>
                <a:cs typeface="Century Gothic"/>
                <a:sym typeface="Century Gothic"/>
              </a:defRPr>
            </a:lvl4pPr>
            <a:lvl5pPr marL="228600" indent="1828800">
              <a:lnSpc>
                <a:spcPct val="100000"/>
              </a:lnSpc>
              <a:spcBef>
                <a:spcPts val="200"/>
              </a:spcBef>
              <a:buClrTx/>
              <a:buSzTx/>
              <a:buFontTx/>
              <a:buNone/>
              <a:defRPr sz="1400">
                <a:solidFill>
                  <a:srgbClr val="333333"/>
                </a:solidFill>
                <a:latin typeface="Century Gothic"/>
                <a:ea typeface="Century Gothic"/>
                <a:cs typeface="Century Gothic"/>
                <a:sym typeface="Century Gothic"/>
              </a:defRPr>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type="tx">
  <p:cSld name="VERTICAL_TEXT">
    <p:spTree>
      <p:nvGrpSpPr>
        <p:cNvPr id="1" name=""/>
        <p:cNvGrpSpPr/>
        <p:nvPr/>
      </p:nvGrpSpPr>
      <p:grpSpPr>
        <a:xfrm>
          <a:off x="0" y="0"/>
          <a:ext cx="0" cy="0"/>
          <a:chOff x="0" y="0"/>
          <a:chExt cx="0" cy="0"/>
        </a:xfrm>
      </p:grpSpPr>
      <p:sp>
        <p:nvSpPr>
          <p:cNvPr id="208"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209"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
        <p:nvSpPr>
          <p:cNvPr id="210" name="Title Text"/>
          <p:cNvSpPr txBox="1">
            <a:spLocks noGrp="1"/>
          </p:cNvSpPr>
          <p:nvPr>
            <p:ph type="title"/>
          </p:nvPr>
        </p:nvSpPr>
        <p:spPr>
          <a:xfrm>
            <a:off x="457200" y="1121298"/>
            <a:ext cx="8229600" cy="857251"/>
          </a:xfrm>
          <a:prstGeom prst="rect">
            <a:avLst/>
          </a:prstGeom>
        </p:spPr>
        <p:txBody>
          <a:bodyPr lIns="45699" tIns="45699" rIns="45699" bIns="45699" anchor="ctr"/>
          <a:lstStyle>
            <a:lvl1pPr algn="ctr">
              <a:defRPr sz="4400" b="1">
                <a:solidFill>
                  <a:srgbClr val="007BB0"/>
                </a:solidFill>
                <a:latin typeface="Century Gothic"/>
                <a:ea typeface="Century Gothic"/>
                <a:cs typeface="Century Gothic"/>
                <a:sym typeface="Century Gothic"/>
              </a:defRPr>
            </a:lvl1pPr>
          </a:lstStyle>
          <a:p>
            <a:r>
              <a:t>Title Text</a:t>
            </a:r>
          </a:p>
        </p:txBody>
      </p:sp>
      <p:sp>
        <p:nvSpPr>
          <p:cNvPr id="211" name="Body Level One…"/>
          <p:cNvSpPr txBox="1">
            <a:spLocks noGrp="1"/>
          </p:cNvSpPr>
          <p:nvPr>
            <p:ph type="body" idx="1"/>
          </p:nvPr>
        </p:nvSpPr>
        <p:spPr>
          <a:xfrm rot="5400000">
            <a:off x="3057326" y="-594728"/>
            <a:ext cx="3029349" cy="8229601"/>
          </a:xfrm>
          <a:prstGeom prst="rect">
            <a:avLst/>
          </a:prstGeom>
        </p:spPr>
        <p:txBody>
          <a:bodyPr lIns="45699" tIns="45699" rIns="45699" bIns="45699"/>
          <a:lstStyle>
            <a:lvl1pPr indent="-43180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1pPr>
            <a:lvl2pPr marL="972457" indent="-464457">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2pPr>
            <a:lvl3pPr marL="1498600" indent="-50800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3pPr>
            <a:lvl4pPr marL="2042160" indent="-56896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4pPr>
            <a:lvl5pPr marL="2499360" indent="-56896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type="tx">
  <p:cSld name="VERTICAL_TITLE_AND_VERTICAL_TEXT">
    <p:spTree>
      <p:nvGrpSpPr>
        <p:cNvPr id="1" name=""/>
        <p:cNvGrpSpPr/>
        <p:nvPr/>
      </p:nvGrpSpPr>
      <p:grpSpPr>
        <a:xfrm>
          <a:off x="0" y="0"/>
          <a:ext cx="0" cy="0"/>
          <a:chOff x="0" y="0"/>
          <a:chExt cx="0" cy="0"/>
        </a:xfrm>
      </p:grpSpPr>
      <p:sp>
        <p:nvSpPr>
          <p:cNvPr id="218" name="Slide Number"/>
          <p:cNvSpPr txBox="1">
            <a:spLocks noGrp="1"/>
          </p:cNvSpPr>
          <p:nvPr>
            <p:ph type="sldNum" sz="quarter" idx="2"/>
          </p:nvPr>
        </p:nvSpPr>
        <p:spPr>
          <a:xfrm>
            <a:off x="8741003" y="4735852"/>
            <a:ext cx="244868" cy="243801"/>
          </a:xfrm>
          <a:prstGeom prst="rect">
            <a:avLst/>
          </a:prstGeom>
        </p:spPr>
        <p:txBody>
          <a:bodyPr lIns="45699" tIns="45699" rIns="45699" bIns="45699">
            <a:spAutoFit/>
          </a:bodyPr>
          <a:lstStyle>
            <a:lvl1pPr>
              <a:defRPr>
                <a:solidFill>
                  <a:srgbClr val="888888"/>
                </a:solidFill>
                <a:latin typeface="Century Gothic"/>
                <a:ea typeface="Century Gothic"/>
                <a:cs typeface="Century Gothic"/>
                <a:sym typeface="Century Gothic"/>
              </a:defRPr>
            </a:lvl1pPr>
          </a:lstStyle>
          <a:p>
            <a:fld id="{86CB4B4D-7CA3-9044-876B-883B54F8677D}" type="slidenum">
              <a:t>‹#›</a:t>
            </a:fld>
            <a:endParaRPr/>
          </a:p>
        </p:txBody>
      </p:sp>
      <p:pic>
        <p:nvPicPr>
          <p:cNvPr id="219" name="Google Shape;54;p13" descr="Google Shape;54;p13"/>
          <p:cNvPicPr>
            <a:picLocks noChangeAspect="1"/>
          </p:cNvPicPr>
          <p:nvPr/>
        </p:nvPicPr>
        <p:blipFill>
          <a:blip r:embed="rId2"/>
          <a:stretch>
            <a:fillRect/>
          </a:stretch>
        </p:blipFill>
        <p:spPr>
          <a:xfrm>
            <a:off x="0" y="0"/>
            <a:ext cx="9144000" cy="851648"/>
          </a:xfrm>
          <a:prstGeom prst="rect">
            <a:avLst/>
          </a:prstGeom>
          <a:ln w="12700">
            <a:miter lim="400000"/>
          </a:ln>
        </p:spPr>
      </p:pic>
      <p:sp>
        <p:nvSpPr>
          <p:cNvPr id="220" name="Title Text"/>
          <p:cNvSpPr txBox="1">
            <a:spLocks noGrp="1"/>
          </p:cNvSpPr>
          <p:nvPr>
            <p:ph type="title"/>
          </p:nvPr>
        </p:nvSpPr>
        <p:spPr>
          <a:xfrm rot="5400000">
            <a:off x="5692847" y="1862857"/>
            <a:ext cx="3930506" cy="2057401"/>
          </a:xfrm>
          <a:prstGeom prst="rect">
            <a:avLst/>
          </a:prstGeom>
        </p:spPr>
        <p:txBody>
          <a:bodyPr lIns="45699" tIns="45699" rIns="45699" bIns="45699" anchor="ctr"/>
          <a:lstStyle>
            <a:lvl1pPr algn="ctr">
              <a:defRPr sz="4400" b="1">
                <a:solidFill>
                  <a:srgbClr val="007BB0"/>
                </a:solidFill>
                <a:latin typeface="Century Gothic"/>
                <a:ea typeface="Century Gothic"/>
                <a:cs typeface="Century Gothic"/>
                <a:sym typeface="Century Gothic"/>
              </a:defRPr>
            </a:lvl1pPr>
          </a:lstStyle>
          <a:p>
            <a:r>
              <a:t>Title Text</a:t>
            </a:r>
          </a:p>
        </p:txBody>
      </p:sp>
      <p:sp>
        <p:nvSpPr>
          <p:cNvPr id="221" name="Body Level One…"/>
          <p:cNvSpPr txBox="1">
            <a:spLocks noGrp="1"/>
          </p:cNvSpPr>
          <p:nvPr>
            <p:ph type="body" idx="1"/>
          </p:nvPr>
        </p:nvSpPr>
        <p:spPr>
          <a:xfrm rot="5400000">
            <a:off x="1501846" y="-118343"/>
            <a:ext cx="3930508" cy="6019801"/>
          </a:xfrm>
          <a:prstGeom prst="rect">
            <a:avLst/>
          </a:prstGeom>
        </p:spPr>
        <p:txBody>
          <a:bodyPr lIns="45699" tIns="45699" rIns="45699" bIns="45699"/>
          <a:lstStyle>
            <a:lvl1pPr indent="-43180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1pPr>
            <a:lvl2pPr marL="972457" indent="-464457">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2pPr>
            <a:lvl3pPr marL="1498600" indent="-50800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3pPr>
            <a:lvl4pPr marL="2042160" indent="-56896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4pPr>
            <a:lvl5pPr marL="2499360" indent="-568960">
              <a:lnSpc>
                <a:spcPct val="100000"/>
              </a:lnSpc>
              <a:spcBef>
                <a:spcPts val="600"/>
              </a:spcBef>
              <a:buClr>
                <a:srgbClr val="333333"/>
              </a:buClr>
              <a:buSzPts val="3200"/>
              <a:buChar char="»"/>
              <a:defRPr sz="3200">
                <a:solidFill>
                  <a:srgbClr val="333333"/>
                </a:solidFill>
                <a:latin typeface="Century Gothic"/>
                <a:ea typeface="Century Gothic"/>
                <a:cs typeface="Century Gothic"/>
                <a:sym typeface="Century Gothic"/>
              </a:defRPr>
            </a:lvl5p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_AND_TWO_COLUMNS">
    <p:spTree>
      <p:nvGrpSpPr>
        <p:cNvPr id="1" name=""/>
        <p:cNvGrpSpPr/>
        <p:nvPr/>
      </p:nvGrpSpPr>
      <p:grpSpPr>
        <a:xfrm>
          <a:off x="0" y="0"/>
          <a:ext cx="0" cy="0"/>
          <a:chOff x="0" y="0"/>
          <a:chExt cx="0" cy="0"/>
        </a:xfrm>
      </p:grpSpPr>
      <p:sp>
        <p:nvSpPr>
          <p:cNvPr id="37" name="Title Text"/>
          <p:cNvSpPr txBox="1">
            <a:spLocks noGrp="1"/>
          </p:cNvSpPr>
          <p:nvPr>
            <p:ph type="title"/>
          </p:nvPr>
        </p:nvSpPr>
        <p:spPr>
          <a:prstGeom prst="rect">
            <a:avLst/>
          </a:prstGeom>
        </p:spPr>
        <p:txBody>
          <a:bodyPr/>
          <a:lstStyle/>
          <a:p>
            <a:r>
              <a:t>Title Text</a:t>
            </a:r>
          </a:p>
        </p:txBody>
      </p:sp>
      <p:sp>
        <p:nvSpPr>
          <p:cNvPr id="38" name="Body Level One…"/>
          <p:cNvSpPr txBox="1">
            <a:spLocks noGrp="1"/>
          </p:cNvSpPr>
          <p:nvPr>
            <p:ph type="body" sz="half" idx="1"/>
          </p:nvPr>
        </p:nvSpPr>
        <p:spPr>
          <a:xfrm>
            <a:off x="311699" y="1152475"/>
            <a:ext cx="3999902" cy="3416400"/>
          </a:xfrm>
          <a:prstGeom prst="rect">
            <a:avLst/>
          </a:prstGeom>
        </p:spPr>
        <p:txBody>
          <a:bodyPr/>
          <a:lstStyle>
            <a:lvl1pPr indent="-317500">
              <a:buSzPts val="1400"/>
              <a:defRPr sz="1400"/>
            </a:lvl1pPr>
            <a:lvl2pPr marL="965200" indent="-355600">
              <a:buSzPts val="1400"/>
              <a:defRPr sz="1400"/>
            </a:lvl2pPr>
            <a:lvl3pPr marL="1422400" indent="-355600">
              <a:buSzPts val="1400"/>
              <a:defRPr sz="1400"/>
            </a:lvl3pPr>
            <a:lvl4pPr marL="1879600" indent="-355600">
              <a:buSzPts val="1400"/>
              <a:defRPr sz="1400"/>
            </a:lvl4pPr>
            <a:lvl5pPr marL="2336800" indent="-355600">
              <a:buSzPts val="1400"/>
              <a:defRPr sz="1400"/>
            </a:lvl5pPr>
          </a:lstStyle>
          <a:p>
            <a:r>
              <a:t>Body Level One</a:t>
            </a:r>
          </a:p>
          <a:p>
            <a:pPr lvl="1"/>
            <a:r>
              <a:t>Body Level Two</a:t>
            </a:r>
          </a:p>
          <a:p>
            <a:pPr lvl="2"/>
            <a:r>
              <a:t>Body Level Three</a:t>
            </a:r>
          </a:p>
          <a:p>
            <a:pPr lvl="3"/>
            <a:r>
              <a:t>Body Level Four</a:t>
            </a:r>
          </a:p>
          <a:p>
            <a:pPr lvl="4"/>
            <a:r>
              <a:t>Body Level Five</a:t>
            </a:r>
          </a:p>
        </p:txBody>
      </p:sp>
      <p:sp>
        <p:nvSpPr>
          <p:cNvPr id="39" name="Google Shape;23;p5"/>
          <p:cNvSpPr txBox="1">
            <a:spLocks noGrp="1"/>
          </p:cNvSpPr>
          <p:nvPr>
            <p:ph type="body" sz="half" idx="21"/>
          </p:nvPr>
        </p:nvSpPr>
        <p:spPr>
          <a:xfrm>
            <a:off x="4832399" y="1152475"/>
            <a:ext cx="3999902" cy="3416400"/>
          </a:xfrm>
          <a:prstGeom prst="rect">
            <a:avLst/>
          </a:prstGeom>
        </p:spPr>
        <p:txBody>
          <a:bodyPr/>
          <a:lstStyle/>
          <a:p>
            <a:pPr indent="-317500">
              <a:buSzPts val="1400"/>
              <a:defRPr sz="1400"/>
            </a:pPr>
            <a:endParaRPr/>
          </a:p>
        </p:txBody>
      </p:sp>
      <p:sp>
        <p:nvSpPr>
          <p:cNvPr id="4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_ONLY">
    <p:spTree>
      <p:nvGrpSpPr>
        <p:cNvPr id="1" name=""/>
        <p:cNvGrpSpPr/>
        <p:nvPr/>
      </p:nvGrpSpPr>
      <p:grpSpPr>
        <a:xfrm>
          <a:off x="0" y="0"/>
          <a:ext cx="0" cy="0"/>
          <a:chOff x="0" y="0"/>
          <a:chExt cx="0" cy="0"/>
        </a:xfrm>
      </p:grpSpPr>
      <p:sp>
        <p:nvSpPr>
          <p:cNvPr id="47" name="Title Text"/>
          <p:cNvSpPr txBox="1">
            <a:spLocks noGrp="1"/>
          </p:cNvSpPr>
          <p:nvPr>
            <p:ph type="title"/>
          </p:nvPr>
        </p:nvSpPr>
        <p:spPr>
          <a:prstGeom prst="rect">
            <a:avLst/>
          </a:prstGeom>
        </p:spPr>
        <p:txBody>
          <a:bodyPr/>
          <a:lstStyle/>
          <a:p>
            <a:r>
              <a:t>Title Text</a:t>
            </a:r>
          </a:p>
        </p:txBody>
      </p:sp>
      <p:sp>
        <p:nvSpPr>
          <p:cNvPr id="4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ONE_COLUMN_TEXT">
    <p:spTree>
      <p:nvGrpSpPr>
        <p:cNvPr id="1" name=""/>
        <p:cNvGrpSpPr/>
        <p:nvPr/>
      </p:nvGrpSpPr>
      <p:grpSpPr>
        <a:xfrm>
          <a:off x="0" y="0"/>
          <a:ext cx="0" cy="0"/>
          <a:chOff x="0" y="0"/>
          <a:chExt cx="0" cy="0"/>
        </a:xfrm>
      </p:grpSpPr>
      <p:sp>
        <p:nvSpPr>
          <p:cNvPr id="55" name="Title Text"/>
          <p:cNvSpPr txBox="1">
            <a:spLocks noGrp="1"/>
          </p:cNvSpPr>
          <p:nvPr>
            <p:ph type="title"/>
          </p:nvPr>
        </p:nvSpPr>
        <p:spPr>
          <a:xfrm>
            <a:off x="311699" y="555600"/>
            <a:ext cx="2808001" cy="755700"/>
          </a:xfrm>
          <a:prstGeom prst="rect">
            <a:avLst/>
          </a:prstGeom>
        </p:spPr>
        <p:txBody>
          <a:bodyPr anchor="b"/>
          <a:lstStyle>
            <a:lvl1pPr>
              <a:defRPr sz="2400"/>
            </a:lvl1pPr>
          </a:lstStyle>
          <a:p>
            <a:r>
              <a:t>Title Text</a:t>
            </a:r>
          </a:p>
        </p:txBody>
      </p:sp>
      <p:sp>
        <p:nvSpPr>
          <p:cNvPr id="56" name="Body Level One…"/>
          <p:cNvSpPr txBox="1">
            <a:spLocks noGrp="1"/>
          </p:cNvSpPr>
          <p:nvPr>
            <p:ph type="body" sz="quarter" idx="1"/>
          </p:nvPr>
        </p:nvSpPr>
        <p:spPr>
          <a:xfrm>
            <a:off x="311699" y="1389599"/>
            <a:ext cx="2808001" cy="3179401"/>
          </a:xfrm>
          <a:prstGeom prst="rect">
            <a:avLst/>
          </a:prstGeom>
        </p:spPr>
        <p:txBody>
          <a:bodyPr/>
          <a:lstStyle>
            <a:lvl1pPr indent="-304800">
              <a:buSzPts val="1200"/>
              <a:defRPr sz="1200"/>
            </a:lvl1pPr>
            <a:lvl2pPr marL="914400" indent="-304800">
              <a:buSzPts val="1200"/>
              <a:defRPr sz="1200"/>
            </a:lvl2pPr>
            <a:lvl3pPr marL="1371600" indent="-304800">
              <a:buSzPts val="1200"/>
              <a:defRPr sz="1200"/>
            </a:lvl3pPr>
            <a:lvl4pPr marL="1828800" indent="-304800">
              <a:buSzPts val="1200"/>
              <a:defRPr sz="1200"/>
            </a:lvl4pPr>
            <a:lvl5pPr marL="2286000" indent="-304800">
              <a:buSzPts val="1200"/>
              <a:defRPr sz="1200"/>
            </a:lvl5pPr>
          </a:lstStyle>
          <a:p>
            <a:r>
              <a:t>Body Level One</a:t>
            </a:r>
          </a:p>
          <a:p>
            <a:pPr lvl="1"/>
            <a:r>
              <a:t>Body Level Two</a:t>
            </a:r>
          </a:p>
          <a:p>
            <a:pPr lvl="2"/>
            <a:r>
              <a:t>Body Level Three</a:t>
            </a:r>
          </a:p>
          <a:p>
            <a:pPr lvl="3"/>
            <a:r>
              <a:t>Body Level Four</a:t>
            </a:r>
          </a:p>
          <a:p>
            <a:pPr lvl="4"/>
            <a:r>
              <a:t>Body Level Five</a:t>
            </a:r>
          </a:p>
        </p:txBody>
      </p:sp>
      <p:sp>
        <p:nvSpPr>
          <p:cNvPr id="5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MAIN_POINT">
    <p:spTree>
      <p:nvGrpSpPr>
        <p:cNvPr id="1" name=""/>
        <p:cNvGrpSpPr/>
        <p:nvPr/>
      </p:nvGrpSpPr>
      <p:grpSpPr>
        <a:xfrm>
          <a:off x="0" y="0"/>
          <a:ext cx="0" cy="0"/>
          <a:chOff x="0" y="0"/>
          <a:chExt cx="0" cy="0"/>
        </a:xfrm>
      </p:grpSpPr>
      <p:sp>
        <p:nvSpPr>
          <p:cNvPr id="64" name="Title Text"/>
          <p:cNvSpPr txBox="1">
            <a:spLocks noGrp="1"/>
          </p:cNvSpPr>
          <p:nvPr>
            <p:ph type="title"/>
          </p:nvPr>
        </p:nvSpPr>
        <p:spPr>
          <a:xfrm>
            <a:off x="490250" y="450149"/>
            <a:ext cx="6367801" cy="4090801"/>
          </a:xfrm>
          <a:prstGeom prst="rect">
            <a:avLst/>
          </a:prstGeom>
        </p:spPr>
        <p:txBody>
          <a:bodyPr anchor="ctr"/>
          <a:lstStyle>
            <a:lvl1pPr>
              <a:defRPr sz="4800"/>
            </a:lvl1pPr>
          </a:lstStyle>
          <a:p>
            <a:r>
              <a:t>Title Text</a:t>
            </a:r>
          </a:p>
        </p:txBody>
      </p:sp>
      <p:sp>
        <p:nvSpPr>
          <p:cNvPr id="6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_TITLE_AND_DESCRIPTION">
    <p:spTree>
      <p:nvGrpSpPr>
        <p:cNvPr id="1" name=""/>
        <p:cNvGrpSpPr/>
        <p:nvPr/>
      </p:nvGrpSpPr>
      <p:grpSpPr>
        <a:xfrm>
          <a:off x="0" y="0"/>
          <a:ext cx="0" cy="0"/>
          <a:chOff x="0" y="0"/>
          <a:chExt cx="0" cy="0"/>
        </a:xfrm>
      </p:grpSpPr>
      <p:sp>
        <p:nvSpPr>
          <p:cNvPr id="72" name="Google Shape;36;p9"/>
          <p:cNvSpPr/>
          <p:nvPr/>
        </p:nvSpPr>
        <p:spPr>
          <a:xfrm>
            <a:off x="4572000" y="-125"/>
            <a:ext cx="4572000" cy="5143501"/>
          </a:xfrm>
          <a:prstGeom prst="rect">
            <a:avLst/>
          </a:prstGeom>
          <a:solidFill>
            <a:srgbClr val="EEEEEE"/>
          </a:solidFill>
          <a:ln w="12700">
            <a:miter lim="400000"/>
          </a:ln>
        </p:spPr>
        <p:txBody>
          <a:bodyPr lIns="0" tIns="0" rIns="0" bIns="0" anchor="ctr"/>
          <a:lstStyle/>
          <a:p>
            <a:endParaRPr/>
          </a:p>
        </p:txBody>
      </p:sp>
      <p:sp>
        <p:nvSpPr>
          <p:cNvPr id="73" name="Title Text"/>
          <p:cNvSpPr txBox="1">
            <a:spLocks noGrp="1"/>
          </p:cNvSpPr>
          <p:nvPr>
            <p:ph type="title"/>
          </p:nvPr>
        </p:nvSpPr>
        <p:spPr>
          <a:xfrm>
            <a:off x="265500" y="1233175"/>
            <a:ext cx="4045200" cy="1482301"/>
          </a:xfrm>
          <a:prstGeom prst="rect">
            <a:avLst/>
          </a:prstGeom>
        </p:spPr>
        <p:txBody>
          <a:bodyPr anchor="b"/>
          <a:lstStyle>
            <a:lvl1pPr algn="ctr">
              <a:defRPr sz="4200"/>
            </a:lvl1pPr>
          </a:lstStyle>
          <a:p>
            <a:r>
              <a:t>Title Text</a:t>
            </a:r>
          </a:p>
        </p:txBody>
      </p:sp>
      <p:sp>
        <p:nvSpPr>
          <p:cNvPr id="74" name="Body Level One…"/>
          <p:cNvSpPr txBox="1">
            <a:spLocks noGrp="1"/>
          </p:cNvSpPr>
          <p:nvPr>
            <p:ph type="body" sz="quarter" idx="1"/>
          </p:nvPr>
        </p:nvSpPr>
        <p:spPr>
          <a:xfrm>
            <a:off x="265500" y="2803075"/>
            <a:ext cx="4045200" cy="1235101"/>
          </a:xfrm>
          <a:prstGeom prst="rect">
            <a:avLst/>
          </a:prstGeom>
        </p:spPr>
        <p:txBody>
          <a:bodyPr/>
          <a:lstStyle>
            <a:lvl1pPr marL="342900" indent="-228600" algn="ctr">
              <a:lnSpc>
                <a:spcPct val="100000"/>
              </a:lnSpc>
              <a:buClrTx/>
              <a:buSzTx/>
              <a:buFontTx/>
              <a:buNone/>
              <a:defRPr sz="2100"/>
            </a:lvl1pPr>
            <a:lvl2pPr marL="342900" indent="254000" algn="ctr">
              <a:lnSpc>
                <a:spcPct val="100000"/>
              </a:lnSpc>
              <a:buClrTx/>
              <a:buSzTx/>
              <a:buFontTx/>
              <a:buNone/>
              <a:defRPr sz="2100"/>
            </a:lvl2pPr>
            <a:lvl3pPr marL="342900" indent="711200" algn="ctr">
              <a:lnSpc>
                <a:spcPct val="100000"/>
              </a:lnSpc>
              <a:buClrTx/>
              <a:buSzTx/>
              <a:buFontTx/>
              <a:buNone/>
              <a:defRPr sz="2100"/>
            </a:lvl3pPr>
            <a:lvl4pPr marL="342900" indent="1168400" algn="ctr">
              <a:lnSpc>
                <a:spcPct val="100000"/>
              </a:lnSpc>
              <a:buClrTx/>
              <a:buSzTx/>
              <a:buFontTx/>
              <a:buNone/>
              <a:defRPr sz="2100"/>
            </a:lvl4pPr>
            <a:lvl5pPr marL="342900" indent="1625600" algn="ctr">
              <a:lnSpc>
                <a:spcPct val="100000"/>
              </a:lnSpc>
              <a:buClrTx/>
              <a:buSzTx/>
              <a:buFontTx/>
              <a:buNone/>
              <a:defRPr sz="2100"/>
            </a:lvl5pPr>
          </a:lstStyle>
          <a:p>
            <a:r>
              <a:t>Body Level One</a:t>
            </a:r>
          </a:p>
          <a:p>
            <a:pPr lvl="1"/>
            <a:r>
              <a:t>Body Level Two</a:t>
            </a:r>
          </a:p>
          <a:p>
            <a:pPr lvl="2"/>
            <a:r>
              <a:t>Body Level Three</a:t>
            </a:r>
          </a:p>
          <a:p>
            <a:pPr lvl="3"/>
            <a:r>
              <a:t>Body Level Four</a:t>
            </a:r>
          </a:p>
          <a:p>
            <a:pPr lvl="4"/>
            <a:r>
              <a:t>Body Level Five</a:t>
            </a:r>
          </a:p>
        </p:txBody>
      </p:sp>
      <p:sp>
        <p:nvSpPr>
          <p:cNvPr id="75" name="Google Shape;39;p9"/>
          <p:cNvSpPr txBox="1">
            <a:spLocks noGrp="1"/>
          </p:cNvSpPr>
          <p:nvPr>
            <p:ph type="body" sz="half" idx="21"/>
          </p:nvPr>
        </p:nvSpPr>
        <p:spPr>
          <a:xfrm>
            <a:off x="4939500" y="724074"/>
            <a:ext cx="3837000" cy="3695102"/>
          </a:xfrm>
          <a:prstGeom prst="rect">
            <a:avLst/>
          </a:prstGeom>
        </p:spPr>
        <p:txBody>
          <a:bodyPr anchor="ctr"/>
          <a:lstStyle/>
          <a:p>
            <a:endParaRP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CAPTION_ONLY">
    <p:spTree>
      <p:nvGrpSpPr>
        <p:cNvPr id="1" name=""/>
        <p:cNvGrpSpPr/>
        <p:nvPr/>
      </p:nvGrpSpPr>
      <p:grpSpPr>
        <a:xfrm>
          <a:off x="0" y="0"/>
          <a:ext cx="0" cy="0"/>
          <a:chOff x="0" y="0"/>
          <a:chExt cx="0" cy="0"/>
        </a:xfrm>
      </p:grpSpPr>
      <p:sp>
        <p:nvSpPr>
          <p:cNvPr id="83" name="Body Level One…"/>
          <p:cNvSpPr txBox="1">
            <a:spLocks noGrp="1"/>
          </p:cNvSpPr>
          <p:nvPr>
            <p:ph type="body" sz="quarter" idx="1"/>
          </p:nvPr>
        </p:nvSpPr>
        <p:spPr>
          <a:xfrm>
            <a:off x="311699" y="4230575"/>
            <a:ext cx="5998802" cy="605101"/>
          </a:xfrm>
          <a:prstGeom prst="rect">
            <a:avLst/>
          </a:prstGeom>
        </p:spPr>
        <p:txBody>
          <a:bodyPr anchor="ctr"/>
          <a:lstStyle>
            <a:lvl1pPr marL="228600" indent="0">
              <a:lnSpc>
                <a:spcPct val="100000"/>
              </a:lnSpc>
              <a:buClrTx/>
              <a:buSzTx/>
              <a:buFontTx/>
              <a:buNone/>
            </a:lvl1pPr>
            <a:lvl2pPr>
              <a:lnSpc>
                <a:spcPct val="100000"/>
              </a:lnSpc>
              <a:buClrTx/>
              <a:buFontTx/>
            </a:lvl2pPr>
            <a:lvl3pPr>
              <a:lnSpc>
                <a:spcPct val="100000"/>
              </a:lnSpc>
              <a:buClrTx/>
              <a:buFontTx/>
            </a:lvl3pPr>
            <a:lvl4pPr>
              <a:lnSpc>
                <a:spcPct val="100000"/>
              </a:lnSpc>
              <a:buClrTx/>
              <a:buFontTx/>
            </a:lvl4pPr>
            <a:lvl5pPr>
              <a:lnSpc>
                <a:spcPct val="100000"/>
              </a:lnSpc>
              <a:buClrTx/>
              <a:buFontTx/>
            </a:lvl5pPr>
          </a:lstStyle>
          <a:p>
            <a:r>
              <a:t>Body Level One</a:t>
            </a:r>
          </a:p>
          <a:p>
            <a:pPr lvl="1"/>
            <a:r>
              <a:t>Body Level Two</a:t>
            </a:r>
          </a:p>
          <a:p>
            <a:pPr lvl="2"/>
            <a:r>
              <a:t>Body Level Three</a:t>
            </a:r>
          </a:p>
          <a:p>
            <a:pPr lvl="3"/>
            <a:r>
              <a:t>Body Level Four</a:t>
            </a:r>
          </a:p>
          <a:p>
            <a:pPr lvl="4"/>
            <a:r>
              <a:t>Body Level Five</a:t>
            </a: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BIG_NUMBER">
    <p:spTree>
      <p:nvGrpSpPr>
        <p:cNvPr id="1" name=""/>
        <p:cNvGrpSpPr/>
        <p:nvPr/>
      </p:nvGrpSpPr>
      <p:grpSpPr>
        <a:xfrm>
          <a:off x="0" y="0"/>
          <a:ext cx="0" cy="0"/>
          <a:chOff x="0" y="0"/>
          <a:chExt cx="0" cy="0"/>
        </a:xfrm>
      </p:grpSpPr>
      <p:sp>
        <p:nvSpPr>
          <p:cNvPr id="91" name="xx%"/>
          <p:cNvSpPr txBox="1">
            <a:spLocks noGrp="1"/>
          </p:cNvSpPr>
          <p:nvPr>
            <p:ph type="title" hasCustomPrompt="1"/>
          </p:nvPr>
        </p:nvSpPr>
        <p:spPr>
          <a:xfrm>
            <a:off x="311699" y="1106125"/>
            <a:ext cx="8520602" cy="1963500"/>
          </a:xfrm>
          <a:prstGeom prst="rect">
            <a:avLst/>
          </a:prstGeom>
        </p:spPr>
        <p:txBody>
          <a:bodyPr anchor="b"/>
          <a:lstStyle>
            <a:lvl1pPr algn="ctr">
              <a:defRPr sz="12000"/>
            </a:lvl1pPr>
          </a:lstStyle>
          <a:p>
            <a:r>
              <a:t>xx%</a:t>
            </a:r>
          </a:p>
        </p:txBody>
      </p:sp>
      <p:sp>
        <p:nvSpPr>
          <p:cNvPr id="92" name="Body Level One…"/>
          <p:cNvSpPr txBox="1">
            <a:spLocks noGrp="1"/>
          </p:cNvSpPr>
          <p:nvPr>
            <p:ph type="body" sz="half" idx="1"/>
          </p:nvPr>
        </p:nvSpPr>
        <p:spPr>
          <a:xfrm>
            <a:off x="311699" y="3152225"/>
            <a:ext cx="8520602" cy="1300800"/>
          </a:xfrm>
          <a:prstGeom prst="rect">
            <a:avLst/>
          </a:prstGeom>
        </p:spPr>
        <p:txBody>
          <a:bodyPr/>
          <a:lstStyle>
            <a:lvl1pPr algn="ctr"/>
            <a:lvl2pPr algn="ctr"/>
            <a:lvl3pPr algn="ctr"/>
            <a:lvl4pPr algn="ctr"/>
            <a:lvl5pPr algn="ctr"/>
          </a:lstStyle>
          <a:p>
            <a:r>
              <a:t>Body Level One</a:t>
            </a:r>
          </a:p>
          <a:p>
            <a:pPr lvl="1"/>
            <a:r>
              <a:t>Body Level Two</a:t>
            </a:r>
          </a:p>
          <a:p>
            <a:pPr lvl="2"/>
            <a:r>
              <a:t>Body Level Three</a:t>
            </a:r>
          </a:p>
          <a:p>
            <a:pPr lvl="3"/>
            <a:r>
              <a:t>Body Level Four</a:t>
            </a:r>
          </a:p>
          <a:p>
            <a:pPr lvl="4"/>
            <a:r>
              <a:t>Body Level Five</a:t>
            </a:r>
          </a:p>
        </p:txBody>
      </p:sp>
      <p:sp>
        <p:nvSpPr>
          <p:cNvPr id="9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311699" y="445025"/>
            <a:ext cx="8520602" cy="572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normAutofit/>
          </a:bodyPr>
          <a:lstStyle/>
          <a:p>
            <a:r>
              <a:t>Title Text</a:t>
            </a:r>
          </a:p>
        </p:txBody>
      </p:sp>
      <p:sp>
        <p:nvSpPr>
          <p:cNvPr id="3" name="Body Level One…"/>
          <p:cNvSpPr txBox="1">
            <a:spLocks noGrp="1"/>
          </p:cNvSpPr>
          <p:nvPr>
            <p:ph type="body" idx="1"/>
          </p:nvPr>
        </p:nvSpPr>
        <p:spPr>
          <a:xfrm>
            <a:off x="311699" y="1152475"/>
            <a:ext cx="8520602" cy="341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4" tIns="91424" rIns="91424" bIns="91424">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8684345" y="4700819"/>
            <a:ext cx="336813" cy="318396"/>
          </a:xfrm>
          <a:prstGeom prst="rect">
            <a:avLst/>
          </a:prstGeom>
          <a:ln w="12700">
            <a:miter lim="400000"/>
          </a:ln>
        </p:spPr>
        <p:txBody>
          <a:bodyPr wrap="none" lIns="91424" tIns="91424" rIns="91424" bIns="91424" anchor="ctr">
            <a:normAutofit/>
          </a:bodyPr>
          <a:lstStyle>
            <a:lvl1pPr algn="r">
              <a:defRPr sz="1000">
                <a:solidFill>
                  <a:schemeClr val="accent2">
                    <a:lumOff val="21764"/>
                  </a:schemeClr>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Lst>
  <p:transition spd="med"/>
  <p:txStyles>
    <p:titleStyle>
      <a:lvl1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n-lt"/>
          <a:ea typeface="+mn-ea"/>
          <a:cs typeface="+mn-cs"/>
          <a:sym typeface="Arial"/>
        </a:defRPr>
      </a:lvl1pPr>
      <a:lvl2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n-lt"/>
          <a:ea typeface="+mn-ea"/>
          <a:cs typeface="+mn-cs"/>
          <a:sym typeface="Arial"/>
        </a:defRPr>
      </a:lvl2pPr>
      <a:lvl3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n-lt"/>
          <a:ea typeface="+mn-ea"/>
          <a:cs typeface="+mn-cs"/>
          <a:sym typeface="Arial"/>
        </a:defRPr>
      </a:lvl3pPr>
      <a:lvl4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n-lt"/>
          <a:ea typeface="+mn-ea"/>
          <a:cs typeface="+mn-cs"/>
          <a:sym typeface="Arial"/>
        </a:defRPr>
      </a:lvl4pPr>
      <a:lvl5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n-lt"/>
          <a:ea typeface="+mn-ea"/>
          <a:cs typeface="+mn-cs"/>
          <a:sym typeface="Arial"/>
        </a:defRPr>
      </a:lvl5pPr>
      <a:lvl6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n-lt"/>
          <a:ea typeface="+mn-ea"/>
          <a:cs typeface="+mn-cs"/>
          <a:sym typeface="Arial"/>
        </a:defRPr>
      </a:lvl6pPr>
      <a:lvl7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n-lt"/>
          <a:ea typeface="+mn-ea"/>
          <a:cs typeface="+mn-cs"/>
          <a:sym typeface="Arial"/>
        </a:defRPr>
      </a:lvl7pPr>
      <a:lvl8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n-lt"/>
          <a:ea typeface="+mn-ea"/>
          <a:cs typeface="+mn-cs"/>
          <a:sym typeface="Arial"/>
        </a:defRPr>
      </a:lvl8pPr>
      <a:lvl9pPr marL="0" marR="0" indent="0" algn="l" defTabSz="914400" rtl="0" latinLnBrk="0">
        <a:lnSpc>
          <a:spcPct val="100000"/>
        </a:lnSpc>
        <a:spcBef>
          <a:spcPts val="0"/>
        </a:spcBef>
        <a:spcAft>
          <a:spcPts val="0"/>
        </a:spcAft>
        <a:buClrTx/>
        <a:buSzTx/>
        <a:buFontTx/>
        <a:buNone/>
        <a:tabLst/>
        <a:defRPr sz="2800" b="0" i="0" u="none" strike="noStrike" cap="none" spc="0" baseline="0">
          <a:solidFill>
            <a:srgbClr val="000000"/>
          </a:solidFill>
          <a:uFillTx/>
          <a:latin typeface="+mn-lt"/>
          <a:ea typeface="+mn-ea"/>
          <a:cs typeface="+mn-cs"/>
          <a:sym typeface="Arial"/>
        </a:defRPr>
      </a:lvl9pPr>
    </p:titleStyle>
    <p:bodyStyle>
      <a:lvl1pPr marL="457200" marR="0" indent="-342900"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n-lt"/>
          <a:ea typeface="+mn-ea"/>
          <a:cs typeface="+mn-cs"/>
          <a:sym typeface="Arial"/>
        </a:defRPr>
      </a:lvl1pPr>
      <a:lvl2pPr marL="1005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n-lt"/>
          <a:ea typeface="+mn-ea"/>
          <a:cs typeface="+mn-cs"/>
          <a:sym typeface="Arial"/>
        </a:defRPr>
      </a:lvl2pPr>
      <a:lvl3pPr marL="1462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n-lt"/>
          <a:ea typeface="+mn-ea"/>
          <a:cs typeface="+mn-cs"/>
          <a:sym typeface="Arial"/>
        </a:defRPr>
      </a:lvl3pPr>
      <a:lvl4pPr marL="1919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n-lt"/>
          <a:ea typeface="+mn-ea"/>
          <a:cs typeface="+mn-cs"/>
          <a:sym typeface="Arial"/>
        </a:defRPr>
      </a:lvl4pPr>
      <a:lvl5pPr marL="23767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n-lt"/>
          <a:ea typeface="+mn-ea"/>
          <a:cs typeface="+mn-cs"/>
          <a:sym typeface="Arial"/>
        </a:defRPr>
      </a:lvl5pPr>
      <a:lvl6pPr marL="28339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n-lt"/>
          <a:ea typeface="+mn-ea"/>
          <a:cs typeface="+mn-cs"/>
          <a:sym typeface="Arial"/>
        </a:defRPr>
      </a:lvl6pPr>
      <a:lvl7pPr marL="3291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n-lt"/>
          <a:ea typeface="+mn-ea"/>
          <a:cs typeface="+mn-cs"/>
          <a:sym typeface="Arial"/>
        </a:defRPr>
      </a:lvl7pPr>
      <a:lvl8pPr marL="3748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n-lt"/>
          <a:ea typeface="+mn-ea"/>
          <a:cs typeface="+mn-cs"/>
          <a:sym typeface="Arial"/>
        </a:defRPr>
      </a:lvl8pPr>
      <a:lvl9pPr marL="4205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solidFill>
            <a:schemeClr val="accent2">
              <a:lumOff val="21764"/>
            </a:schemeClr>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3" name="Google Shape;53;p13"/>
          <p:cNvSpPr txBox="1">
            <a:spLocks noGrp="1"/>
          </p:cNvSpPr>
          <p:nvPr>
            <p:ph type="sldNum" sz="quarter" idx="2"/>
          </p:nvPr>
        </p:nvSpPr>
        <p:spPr>
          <a:xfrm>
            <a:off x="8811386" y="4735852"/>
            <a:ext cx="174485" cy="243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a:t>
            </a:fld>
            <a:endParaRPr dirty="0"/>
          </a:p>
        </p:txBody>
      </p:sp>
      <p:pic>
        <p:nvPicPr>
          <p:cNvPr id="234" name="Google Shape;103;p27" descr="Google Shape;103;p27"/>
          <p:cNvPicPr>
            <a:picLocks noChangeAspect="1"/>
          </p:cNvPicPr>
          <p:nvPr/>
        </p:nvPicPr>
        <p:blipFill>
          <a:blip r:embed="rId2"/>
          <a:stretch>
            <a:fillRect/>
          </a:stretch>
        </p:blipFill>
        <p:spPr>
          <a:xfrm>
            <a:off x="0" y="0"/>
            <a:ext cx="9144000" cy="5143500"/>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Google Shape;53;p13"/>
          <p:cNvSpPr txBox="1">
            <a:spLocks noGrp="1"/>
          </p:cNvSpPr>
          <p:nvPr>
            <p:ph type="sldNum" sz="quarter" idx="2"/>
          </p:nvPr>
        </p:nvSpPr>
        <p:spPr>
          <a:xfrm>
            <a:off x="8741003" y="4735852"/>
            <a:ext cx="244868" cy="243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sp>
        <p:nvSpPr>
          <p:cNvPr id="280" name="Google Shape;136;p32"/>
          <p:cNvSpPr txBox="1">
            <a:spLocks noGrp="1"/>
          </p:cNvSpPr>
          <p:nvPr>
            <p:ph type="title"/>
          </p:nvPr>
        </p:nvSpPr>
        <p:spPr>
          <a:prstGeom prst="rect">
            <a:avLst/>
          </a:prstGeom>
        </p:spPr>
        <p:txBody>
          <a:bodyPr/>
          <a:lstStyle>
            <a:lvl1pPr>
              <a:defRPr sz="2900"/>
            </a:lvl1pPr>
          </a:lstStyle>
          <a:p>
            <a:r>
              <a:t>Model comparisons</a:t>
            </a:r>
          </a:p>
        </p:txBody>
      </p:sp>
      <p:sp>
        <p:nvSpPr>
          <p:cNvPr id="281" name="Google Shape;137;p32"/>
          <p:cNvSpPr txBox="1">
            <a:spLocks noGrp="1"/>
          </p:cNvSpPr>
          <p:nvPr>
            <p:ph type="body" sz="half" idx="1"/>
          </p:nvPr>
        </p:nvSpPr>
        <p:spPr>
          <a:prstGeom prst="rect">
            <a:avLst/>
          </a:prstGeom>
        </p:spPr>
        <p:txBody>
          <a:bodyPr/>
          <a:lstStyle/>
          <a:p>
            <a:pPr marL="165100" indent="12700">
              <a:spcBef>
                <a:spcPts val="0"/>
              </a:spcBef>
              <a:buSzTx/>
              <a:buNone/>
            </a:pPr>
            <a:endParaRPr/>
          </a:p>
        </p:txBody>
      </p:sp>
      <p:pic>
        <p:nvPicPr>
          <p:cNvPr id="282" name="Image" descr="Image"/>
          <p:cNvPicPr>
            <a:picLocks noChangeAspect="1"/>
          </p:cNvPicPr>
          <p:nvPr/>
        </p:nvPicPr>
        <p:blipFill>
          <a:blip r:embed="rId2"/>
          <a:stretch>
            <a:fillRect/>
          </a:stretch>
        </p:blipFill>
        <p:spPr>
          <a:xfrm>
            <a:off x="303901" y="1675944"/>
            <a:ext cx="4345198" cy="3333410"/>
          </a:xfrm>
          <a:prstGeom prst="rect">
            <a:avLst/>
          </a:prstGeom>
          <a:ln w="12700">
            <a:miter lim="400000"/>
          </a:ln>
        </p:spPr>
      </p:pic>
      <p:sp>
        <p:nvSpPr>
          <p:cNvPr id="283" name="Google Shape;147;p33"/>
          <p:cNvSpPr txBox="1"/>
          <p:nvPr/>
        </p:nvSpPr>
        <p:spPr>
          <a:xfrm>
            <a:off x="4674163" y="1646898"/>
            <a:ext cx="4041776" cy="33915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p>
            <a:pPr>
              <a:lnSpc>
                <a:spcPct val="80000"/>
              </a:lnSpc>
              <a:spcBef>
                <a:spcPts val="600"/>
              </a:spcBef>
              <a:defRPr sz="1600">
                <a:solidFill>
                  <a:srgbClr val="333333"/>
                </a:solidFill>
                <a:latin typeface="Century Gothic"/>
                <a:ea typeface="Century Gothic"/>
                <a:cs typeface="Century Gothic"/>
                <a:sym typeface="Century Gothic"/>
              </a:defRPr>
            </a:pPr>
            <a:r>
              <a:rPr b="1"/>
              <a:t>Takeaways:</a:t>
            </a:r>
          </a:p>
          <a:p>
            <a:pPr marL="457200" indent="-317744">
              <a:lnSpc>
                <a:spcPct val="80000"/>
              </a:lnSpc>
              <a:spcBef>
                <a:spcPts val="600"/>
              </a:spcBef>
              <a:buClr>
                <a:srgbClr val="333333"/>
              </a:buClr>
              <a:buSzPct val="100000"/>
              <a:buFont typeface="Arial"/>
              <a:buChar char="•"/>
              <a:defRPr sz="1600">
                <a:solidFill>
                  <a:srgbClr val="333333"/>
                </a:solidFill>
                <a:latin typeface="Century Gothic"/>
                <a:ea typeface="Century Gothic"/>
                <a:cs typeface="Century Gothic"/>
                <a:sym typeface="Century Gothic"/>
              </a:defRPr>
            </a:pPr>
            <a:r>
              <a:t>Greatest impact is given by boosting</a:t>
            </a:r>
          </a:p>
          <a:p>
            <a:pPr marL="457200" indent="-317744">
              <a:lnSpc>
                <a:spcPct val="80000"/>
              </a:lnSpc>
              <a:spcBef>
                <a:spcPts val="600"/>
              </a:spcBef>
              <a:buClr>
                <a:srgbClr val="333333"/>
              </a:buClr>
              <a:buSzPct val="100000"/>
              <a:buFont typeface="Arial"/>
              <a:buChar char="•"/>
              <a:defRPr sz="1600">
                <a:solidFill>
                  <a:srgbClr val="333333"/>
                </a:solidFill>
                <a:latin typeface="Century Gothic"/>
                <a:ea typeface="Century Gothic"/>
                <a:cs typeface="Century Gothic"/>
                <a:sym typeface="Century Gothic"/>
              </a:defRPr>
            </a:pPr>
            <a:r>
              <a:t>Without boosting:</a:t>
            </a:r>
          </a:p>
          <a:p>
            <a:pPr marL="825743" lvl="1" indent="-317743">
              <a:lnSpc>
                <a:spcPct val="80000"/>
              </a:lnSpc>
              <a:spcBef>
                <a:spcPts val="600"/>
              </a:spcBef>
              <a:buClr>
                <a:srgbClr val="333333"/>
              </a:buClr>
              <a:buSzPct val="100000"/>
              <a:buFont typeface="Arial"/>
              <a:buChar char="-"/>
              <a:defRPr sz="1600">
                <a:solidFill>
                  <a:srgbClr val="333333"/>
                </a:solidFill>
                <a:latin typeface="Century Gothic"/>
                <a:ea typeface="Century Gothic"/>
                <a:cs typeface="Century Gothic"/>
                <a:sym typeface="Century Gothic"/>
              </a:defRPr>
            </a:pPr>
            <a:r>
              <a:t>NLP does not influence the results</a:t>
            </a:r>
          </a:p>
          <a:p>
            <a:pPr marL="825743" lvl="1" indent="-317743">
              <a:lnSpc>
                <a:spcPct val="80000"/>
              </a:lnSpc>
              <a:spcBef>
                <a:spcPts val="600"/>
              </a:spcBef>
              <a:buClr>
                <a:srgbClr val="333333"/>
              </a:buClr>
              <a:buSzPct val="100000"/>
              <a:buFont typeface="Arial"/>
              <a:buChar char="-"/>
              <a:defRPr sz="1600">
                <a:solidFill>
                  <a:srgbClr val="333333"/>
                </a:solidFill>
                <a:latin typeface="Century Gothic"/>
                <a:ea typeface="Century Gothic"/>
                <a:cs typeface="Century Gothic"/>
                <a:sym typeface="Century Gothic"/>
              </a:defRPr>
            </a:pPr>
            <a:r>
              <a:t>Distribution-based loss functions perform significantly worse</a:t>
            </a:r>
          </a:p>
          <a:p>
            <a:pPr marL="457443" lvl="1" indent="-317743">
              <a:lnSpc>
                <a:spcPct val="80000"/>
              </a:lnSpc>
              <a:spcBef>
                <a:spcPts val="600"/>
              </a:spcBef>
              <a:buClr>
                <a:srgbClr val="333333"/>
              </a:buClr>
              <a:buSzPct val="100000"/>
              <a:buFont typeface="Arial"/>
              <a:buChar char="•"/>
              <a:defRPr sz="1600">
                <a:solidFill>
                  <a:srgbClr val="333333"/>
                </a:solidFill>
                <a:latin typeface="Century Gothic"/>
                <a:ea typeface="Century Gothic"/>
                <a:cs typeface="Century Gothic"/>
                <a:sym typeface="Century Gothic"/>
              </a:defRPr>
            </a:pPr>
            <a:r>
              <a:t>Bagging does not consistently improve the result</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5" name="Google Shape;53;p13"/>
          <p:cNvSpPr txBox="1">
            <a:spLocks noGrp="1"/>
          </p:cNvSpPr>
          <p:nvPr>
            <p:ph type="sldNum" sz="quarter" idx="2"/>
          </p:nvPr>
        </p:nvSpPr>
        <p:spPr>
          <a:xfrm>
            <a:off x="8741003" y="4735852"/>
            <a:ext cx="244868" cy="243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sp>
        <p:nvSpPr>
          <p:cNvPr id="286" name="Google Shape;115;p29"/>
          <p:cNvSpPr txBox="1">
            <a:spLocks noGrp="1"/>
          </p:cNvSpPr>
          <p:nvPr>
            <p:ph type="title"/>
          </p:nvPr>
        </p:nvSpPr>
        <p:spPr>
          <a:prstGeom prst="rect">
            <a:avLst/>
          </a:prstGeom>
        </p:spPr>
        <p:txBody>
          <a:bodyPr/>
          <a:lstStyle>
            <a:lvl1pPr>
              <a:defRPr sz="2900"/>
            </a:lvl1pPr>
          </a:lstStyle>
          <a:p>
            <a:r>
              <a:t>Conclusion</a:t>
            </a:r>
          </a:p>
        </p:txBody>
      </p:sp>
      <p:sp>
        <p:nvSpPr>
          <p:cNvPr id="287" name="Google Shape;116;p29"/>
          <p:cNvSpPr txBox="1">
            <a:spLocks noGrp="1"/>
          </p:cNvSpPr>
          <p:nvPr>
            <p:ph type="body" idx="1"/>
          </p:nvPr>
        </p:nvSpPr>
        <p:spPr>
          <a:prstGeom prst="rect">
            <a:avLst/>
          </a:prstGeom>
        </p:spPr>
        <p:txBody>
          <a:bodyPr/>
          <a:lstStyle/>
          <a:p>
            <a:pPr marL="228600" indent="-228600">
              <a:spcBef>
                <a:spcPts val="200"/>
              </a:spcBef>
              <a:buClrTx/>
              <a:buSzTx/>
              <a:buFontTx/>
              <a:buNone/>
              <a:defRPr sz="1400"/>
            </a:pPr>
            <a:r>
              <a:rPr dirty="0"/>
              <a:t>Lessons learned:</a:t>
            </a:r>
          </a:p>
          <a:p>
            <a:pPr marL="228600" indent="-228600">
              <a:spcBef>
                <a:spcPts val="200"/>
              </a:spcBef>
              <a:buClrTx/>
              <a:buSzTx/>
              <a:buFontTx/>
              <a:buNone/>
              <a:defRPr sz="1400"/>
            </a:pPr>
            <a:r>
              <a:rPr dirty="0"/>
              <a:t>• Feature engineering was more important than hyperparameter tuning;</a:t>
            </a:r>
          </a:p>
          <a:p>
            <a:pPr marL="228600" indent="-228600">
              <a:spcBef>
                <a:spcPts val="200"/>
              </a:spcBef>
              <a:buClrTx/>
              <a:buSzTx/>
              <a:buFontTx/>
              <a:buNone/>
              <a:defRPr sz="1400"/>
            </a:pPr>
            <a:r>
              <a:rPr dirty="0"/>
              <a:t>• There is a Human Learning process which goes hand in hand with Machine Learning;</a:t>
            </a:r>
          </a:p>
          <a:p>
            <a:pPr marL="228600" indent="-228600">
              <a:spcBef>
                <a:spcPts val="200"/>
              </a:spcBef>
              <a:buClrTx/>
              <a:buSzTx/>
              <a:buFontTx/>
              <a:buNone/>
              <a:defRPr sz="1400"/>
            </a:pPr>
            <a:r>
              <a:rPr dirty="0"/>
              <a:t>• Stacking models led to overfitting;</a:t>
            </a:r>
          </a:p>
          <a:p>
            <a:pPr marL="228600" indent="-228600">
              <a:spcBef>
                <a:spcPts val="200"/>
              </a:spcBef>
              <a:buClrTx/>
              <a:buSzTx/>
              <a:buFontTx/>
              <a:buNone/>
              <a:defRPr sz="1400"/>
            </a:pPr>
            <a:r>
              <a:rPr dirty="0"/>
              <a:t>• Neural networks don't solve every problem.</a:t>
            </a:r>
          </a:p>
          <a:p>
            <a:pPr marL="228600" indent="-228600">
              <a:spcBef>
                <a:spcPts val="200"/>
              </a:spcBef>
              <a:buClrTx/>
              <a:buSzTx/>
              <a:buFontTx/>
              <a:buNone/>
              <a:defRPr sz="1400"/>
            </a:pPr>
            <a:r>
              <a:rPr dirty="0"/>
              <a:t>• Large claims had a disproportionate impact on predictions (MSE)</a:t>
            </a:r>
            <a:r>
              <a:rPr lang="de-DE" dirty="0"/>
              <a:t>.</a:t>
            </a:r>
            <a:endParaRPr dirty="0"/>
          </a:p>
          <a:p>
            <a:pPr marL="228600" indent="-228600">
              <a:spcBef>
                <a:spcPts val="200"/>
              </a:spcBef>
              <a:buClrTx/>
              <a:buSzTx/>
              <a:buFontTx/>
              <a:buNone/>
              <a:defRPr sz="1400"/>
            </a:pPr>
            <a:r>
              <a:rPr dirty="0"/>
              <a:t>Thank you for your attention!</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6" name="Google Shape;53;p13"/>
          <p:cNvSpPr txBox="1">
            <a:spLocks noGrp="1"/>
          </p:cNvSpPr>
          <p:nvPr>
            <p:ph type="sldNum" sz="quarter" idx="2"/>
          </p:nvPr>
        </p:nvSpPr>
        <p:spPr>
          <a:xfrm>
            <a:off x="8811386" y="4735852"/>
            <a:ext cx="174485" cy="243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a:t>
            </a:fld>
            <a:endParaRPr dirty="0"/>
          </a:p>
        </p:txBody>
      </p:sp>
      <p:sp>
        <p:nvSpPr>
          <p:cNvPr id="237" name="Google Shape;108;p28"/>
          <p:cNvSpPr txBox="1">
            <a:spLocks noGrp="1"/>
          </p:cNvSpPr>
          <p:nvPr>
            <p:ph type="title"/>
          </p:nvPr>
        </p:nvSpPr>
        <p:spPr>
          <a:xfrm>
            <a:off x="685800" y="1179128"/>
            <a:ext cx="7772400" cy="1102521"/>
          </a:xfrm>
          <a:prstGeom prst="rect">
            <a:avLst/>
          </a:prstGeom>
        </p:spPr>
        <p:txBody>
          <a:bodyPr/>
          <a:lstStyle>
            <a:lvl1pPr defTabSz="731520">
              <a:lnSpc>
                <a:spcPct val="110000"/>
              </a:lnSpc>
              <a:defRPr sz="3120"/>
            </a:lvl1pPr>
          </a:lstStyle>
          <a:p>
            <a:r>
              <a:rPr dirty="0"/>
              <a:t>Micro-reserving for Workers’ Compensation claims</a:t>
            </a:r>
          </a:p>
        </p:txBody>
      </p:sp>
      <p:sp>
        <p:nvSpPr>
          <p:cNvPr id="238" name="Google Shape;109;p28"/>
          <p:cNvSpPr txBox="1">
            <a:spLocks noGrp="1"/>
          </p:cNvSpPr>
          <p:nvPr>
            <p:ph type="body" sz="quarter" idx="1"/>
          </p:nvPr>
        </p:nvSpPr>
        <p:spPr>
          <a:xfrm>
            <a:off x="1298026" y="2571750"/>
            <a:ext cx="6400801" cy="1314450"/>
          </a:xfrm>
          <a:prstGeom prst="rect">
            <a:avLst/>
          </a:prstGeom>
        </p:spPr>
        <p:txBody>
          <a:bodyPr/>
          <a:lstStyle>
            <a:lvl1pPr marL="0" indent="0">
              <a:lnSpc>
                <a:spcPct val="110000"/>
              </a:lnSpc>
              <a:spcBef>
                <a:spcPts val="0"/>
              </a:spcBef>
            </a:lvl1pPr>
          </a:lstStyle>
          <a:p>
            <a:r>
              <a:rPr dirty="0"/>
              <a:t>a case study from Kaggle</a:t>
            </a:r>
          </a:p>
        </p:txBody>
      </p:sp>
      <p:sp>
        <p:nvSpPr>
          <p:cNvPr id="239" name="Google Shape;110;p28"/>
          <p:cNvSpPr txBox="1"/>
          <p:nvPr/>
        </p:nvSpPr>
        <p:spPr>
          <a:xfrm>
            <a:off x="1278726" y="4172815"/>
            <a:ext cx="6586547" cy="88887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spAutoFit/>
          </a:bodyPr>
          <a:lstStyle/>
          <a:p>
            <a:pPr algn="ctr">
              <a:defRPr sz="1000" b="1">
                <a:latin typeface="Calibri"/>
                <a:ea typeface="Calibri"/>
                <a:cs typeface="Calibri"/>
                <a:sym typeface="Calibri"/>
              </a:defRPr>
            </a:pPr>
            <a:r>
              <a:rPr dirty="0"/>
              <a:t>© Boosted Goose (Nelvis Fornasin, Attila Gulyas)</a:t>
            </a:r>
          </a:p>
          <a:p>
            <a:pPr algn="ctr"/>
            <a:endParaRPr sz="1000" i="1" dirty="0">
              <a:latin typeface="Calibri"/>
              <a:ea typeface="Calibri"/>
              <a:cs typeface="Calibri"/>
              <a:sym typeface="Calibri"/>
            </a:endParaRPr>
          </a:p>
          <a:p>
            <a:pPr algn="ctr">
              <a:defRPr sz="1000" i="1">
                <a:latin typeface="Calibri"/>
                <a:ea typeface="Calibri"/>
                <a:cs typeface="Calibri"/>
                <a:sym typeface="Calibri"/>
              </a:defRPr>
            </a:pPr>
            <a:r>
              <a:rPr dirty="0"/>
              <a:t>This presentation has been prepared for the 2023 International Congress of Actuaries. </a:t>
            </a:r>
          </a:p>
          <a:p>
            <a:pPr algn="ctr">
              <a:defRPr sz="1000" i="1">
                <a:latin typeface="Calibri"/>
                <a:ea typeface="Calibri"/>
                <a:cs typeface="Calibri"/>
                <a:sym typeface="Calibri"/>
              </a:defRPr>
            </a:pPr>
            <a:r>
              <a:rPr dirty="0"/>
              <a:t>The Actuaries Institute Australia Council wishes it to be understood that opinions put forward herein are not necessarily those of the Institute and the Council is not responsible for those opinions.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Google Shape;53;p13"/>
          <p:cNvSpPr txBox="1">
            <a:spLocks noGrp="1"/>
          </p:cNvSpPr>
          <p:nvPr>
            <p:ph type="sldNum" sz="quarter" idx="2"/>
          </p:nvPr>
        </p:nvSpPr>
        <p:spPr>
          <a:xfrm>
            <a:off x="8811386" y="4735852"/>
            <a:ext cx="174485" cy="243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a:t>
            </a:fld>
            <a:endParaRPr dirty="0"/>
          </a:p>
        </p:txBody>
      </p:sp>
      <p:sp>
        <p:nvSpPr>
          <p:cNvPr id="242" name="Google Shape;115;p29"/>
          <p:cNvSpPr txBox="1">
            <a:spLocks noGrp="1"/>
          </p:cNvSpPr>
          <p:nvPr>
            <p:ph type="title"/>
          </p:nvPr>
        </p:nvSpPr>
        <p:spPr>
          <a:prstGeom prst="rect">
            <a:avLst/>
          </a:prstGeom>
        </p:spPr>
        <p:txBody>
          <a:bodyPr/>
          <a:lstStyle>
            <a:lvl1pPr>
              <a:defRPr sz="2900"/>
            </a:lvl1pPr>
          </a:lstStyle>
          <a:p>
            <a:r>
              <a:rPr dirty="0"/>
              <a:t>The "Actuarial Loss Prediction" Competition</a:t>
            </a:r>
          </a:p>
        </p:txBody>
      </p:sp>
      <p:sp>
        <p:nvSpPr>
          <p:cNvPr id="243" name="Google Shape;116;p29"/>
          <p:cNvSpPr txBox="1">
            <a:spLocks noGrp="1"/>
          </p:cNvSpPr>
          <p:nvPr>
            <p:ph type="body" idx="1"/>
          </p:nvPr>
        </p:nvSpPr>
        <p:spPr>
          <a:prstGeom prst="rect">
            <a:avLst/>
          </a:prstGeom>
        </p:spPr>
        <p:txBody>
          <a:bodyPr/>
          <a:lstStyle/>
          <a:p>
            <a:pPr indent="-325120">
              <a:lnSpc>
                <a:spcPct val="90000"/>
              </a:lnSpc>
              <a:spcBef>
                <a:spcPts val="0"/>
              </a:spcBef>
              <a:buSzPct val="100000"/>
              <a:defRPr sz="1500" b="1"/>
            </a:pPr>
            <a:r>
              <a:rPr dirty="0"/>
              <a:t>Duration:</a:t>
            </a:r>
            <a:r>
              <a:rPr b="0" dirty="0"/>
              <a:t> December 2020 to April 2021</a:t>
            </a:r>
          </a:p>
          <a:p>
            <a:pPr indent="-325120">
              <a:lnSpc>
                <a:spcPct val="90000"/>
              </a:lnSpc>
              <a:spcBef>
                <a:spcPts val="0"/>
              </a:spcBef>
              <a:buSzPct val="100000"/>
              <a:defRPr sz="1500" b="1"/>
            </a:pPr>
            <a:r>
              <a:rPr dirty="0"/>
              <a:t>Organizers:</a:t>
            </a:r>
            <a:r>
              <a:rPr b="0" dirty="0"/>
              <a:t> Actuaries Institute of Australia, Institute and Faculty of Actuaries and</a:t>
            </a:r>
            <a:br>
              <a:rPr b="0" dirty="0"/>
            </a:br>
            <a:r>
              <a:rPr b="0" dirty="0"/>
              <a:t>Singapore Actuarial Society</a:t>
            </a:r>
          </a:p>
          <a:p>
            <a:pPr indent="-325120">
              <a:lnSpc>
                <a:spcPct val="90000"/>
              </a:lnSpc>
              <a:spcBef>
                <a:spcPts val="0"/>
              </a:spcBef>
              <a:buSzPct val="100000"/>
              <a:defRPr sz="1500" b="1"/>
            </a:pPr>
            <a:r>
              <a:rPr dirty="0"/>
              <a:t>Platform:</a:t>
            </a:r>
            <a:r>
              <a:rPr b="0" dirty="0"/>
              <a:t> Kaggle</a:t>
            </a:r>
          </a:p>
          <a:p>
            <a:pPr indent="-325120">
              <a:lnSpc>
                <a:spcPct val="90000"/>
              </a:lnSpc>
              <a:spcBef>
                <a:spcPts val="0"/>
              </a:spcBef>
              <a:buSzPct val="100000"/>
              <a:defRPr sz="1500" b="1"/>
            </a:pPr>
            <a:r>
              <a:rPr dirty="0"/>
              <a:t>Objective:</a:t>
            </a:r>
            <a:r>
              <a:rPr b="0" dirty="0"/>
              <a:t> Prediction of workers' compensation reserves on an individual claim basis, i.e., development of an individual claim reserving model for </a:t>
            </a:r>
            <a:r>
              <a:rPr lang="en-US" b="0" dirty="0" err="1"/>
              <a:t>IBNeR</a:t>
            </a:r>
            <a:r>
              <a:rPr b="0" dirty="0"/>
              <a:t> (Incurred but not enough</a:t>
            </a:r>
            <a:r>
              <a:rPr lang="de-DE" b="0" dirty="0"/>
              <a:t> </a:t>
            </a:r>
            <a:r>
              <a:rPr lang="en-US" b="0" dirty="0"/>
              <a:t>Reported</a:t>
            </a:r>
            <a:r>
              <a:rPr b="0" dirty="0"/>
              <a:t>)</a:t>
            </a:r>
          </a:p>
          <a:p>
            <a:pPr indent="-325120">
              <a:lnSpc>
                <a:spcPct val="90000"/>
              </a:lnSpc>
              <a:spcBef>
                <a:spcPts val="0"/>
              </a:spcBef>
              <a:buSzPct val="100000"/>
              <a:defRPr sz="1500" b="1"/>
            </a:pPr>
            <a:r>
              <a:rPr dirty="0"/>
              <a:t>Data:</a:t>
            </a:r>
            <a:r>
              <a:rPr b="0" dirty="0"/>
              <a:t> Synthetically generated without reference to a specific jurisdiction or country. The dataset included, among other things, the insured person's </a:t>
            </a:r>
            <a:r>
              <a:rPr lang="en-US" b="0" dirty="0" err="1"/>
              <a:t>anagraphic</a:t>
            </a:r>
            <a:r>
              <a:rPr lang="de-DE" b="0" dirty="0"/>
              <a:t> </a:t>
            </a:r>
            <a:r>
              <a:rPr b="0" dirty="0"/>
              <a:t>data, a description of the damage, and an initial estimate of the ultimate.</a:t>
            </a:r>
          </a:p>
          <a:p>
            <a:pPr indent="-325120">
              <a:lnSpc>
                <a:spcPct val="90000"/>
              </a:lnSpc>
              <a:spcBef>
                <a:spcPts val="0"/>
              </a:spcBef>
              <a:buSzPct val="100000"/>
              <a:defRPr sz="1500" b="1"/>
            </a:pPr>
            <a:r>
              <a:rPr dirty="0"/>
              <a:t>Evaluation of submitted solutions:</a:t>
            </a:r>
            <a:r>
              <a:rPr b="0" dirty="0"/>
              <a:t> Mean squared error (MSE)</a:t>
            </a:r>
          </a:p>
          <a:p>
            <a:pPr indent="-325120">
              <a:lnSpc>
                <a:spcPct val="90000"/>
              </a:lnSpc>
              <a:spcBef>
                <a:spcPts val="0"/>
              </a:spcBef>
              <a:buSzPct val="100000"/>
              <a:defRPr sz="1500" b="1"/>
            </a:pPr>
            <a:r>
              <a:rPr dirty="0"/>
              <a:t>Our result:</a:t>
            </a:r>
            <a:r>
              <a:rPr b="0" dirty="0"/>
              <a:t> 2nd place among the 140 participating teams/individuals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Google Shape;125;p30"/>
          <p:cNvSpPr txBox="1"/>
          <p:nvPr/>
        </p:nvSpPr>
        <p:spPr>
          <a:xfrm>
            <a:off x="502925" y="2962794"/>
            <a:ext cx="8138150" cy="92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p>
            <a:pPr marL="457200" indent="-317744">
              <a:lnSpc>
                <a:spcPct val="80000"/>
              </a:lnSpc>
              <a:spcBef>
                <a:spcPts val="600"/>
              </a:spcBef>
              <a:buClr>
                <a:srgbClr val="333333"/>
              </a:buClr>
              <a:buSzPct val="100000"/>
              <a:buFont typeface="Arial"/>
              <a:buChar char="•"/>
              <a:defRPr>
                <a:solidFill>
                  <a:srgbClr val="333333"/>
                </a:solidFill>
                <a:latin typeface="Century Gothic"/>
                <a:ea typeface="Century Gothic"/>
                <a:cs typeface="Century Gothic"/>
                <a:sym typeface="Century Gothic"/>
              </a:defRPr>
            </a:pPr>
            <a:r>
              <a:t>Details on the </a:t>
            </a:r>
            <a:r>
              <a:rPr b="1"/>
              <a:t>profession</a:t>
            </a:r>
            <a:r>
              <a:t>:</a:t>
            </a:r>
          </a:p>
        </p:txBody>
      </p:sp>
      <p:sp>
        <p:nvSpPr>
          <p:cNvPr id="246" name="Google Shape;53;p13"/>
          <p:cNvSpPr txBox="1">
            <a:spLocks noGrp="1"/>
          </p:cNvSpPr>
          <p:nvPr>
            <p:ph type="sldNum" sz="quarter" idx="2"/>
          </p:nvPr>
        </p:nvSpPr>
        <p:spPr>
          <a:xfrm>
            <a:off x="8811386" y="4735852"/>
            <a:ext cx="174485" cy="243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sp>
        <p:nvSpPr>
          <p:cNvPr id="247" name="Google Shape;121;p30"/>
          <p:cNvSpPr txBox="1">
            <a:spLocks noGrp="1"/>
          </p:cNvSpPr>
          <p:nvPr>
            <p:ph type="title"/>
          </p:nvPr>
        </p:nvSpPr>
        <p:spPr>
          <a:xfrm>
            <a:off x="457200" y="1121298"/>
            <a:ext cx="8229600" cy="857401"/>
          </a:xfrm>
          <a:prstGeom prst="rect">
            <a:avLst/>
          </a:prstGeom>
        </p:spPr>
        <p:txBody>
          <a:bodyPr/>
          <a:lstStyle>
            <a:lvl1pPr>
              <a:defRPr sz="2900"/>
            </a:lvl1pPr>
          </a:lstStyle>
          <a:p>
            <a:r>
              <a:rPr dirty="0"/>
              <a:t>A quick overview of the data</a:t>
            </a:r>
          </a:p>
        </p:txBody>
      </p:sp>
      <p:sp>
        <p:nvSpPr>
          <p:cNvPr id="248" name="Google Shape;122;p30"/>
          <p:cNvSpPr txBox="1">
            <a:spLocks noGrp="1"/>
          </p:cNvSpPr>
          <p:nvPr>
            <p:ph type="body" sz="quarter" idx="1"/>
          </p:nvPr>
        </p:nvSpPr>
        <p:spPr>
          <a:xfrm>
            <a:off x="457200" y="1993255"/>
            <a:ext cx="8229600" cy="954983"/>
          </a:xfrm>
          <a:prstGeom prst="rect">
            <a:avLst/>
          </a:prstGeom>
        </p:spPr>
        <p:txBody>
          <a:bodyPr/>
          <a:lstStyle/>
          <a:p>
            <a:pPr indent="-317744">
              <a:lnSpc>
                <a:spcPct val="80000"/>
              </a:lnSpc>
              <a:buSzPct val="100000"/>
              <a:defRPr sz="1400"/>
            </a:pPr>
            <a:r>
              <a:t>Details on the </a:t>
            </a:r>
            <a:r>
              <a:rPr b="1"/>
              <a:t>insured person</a:t>
            </a:r>
            <a:r>
              <a:t>:</a:t>
            </a:r>
          </a:p>
        </p:txBody>
      </p:sp>
      <p:graphicFrame>
        <p:nvGraphicFramePr>
          <p:cNvPr id="249" name="Google Shape;123;p30"/>
          <p:cNvGraphicFramePr/>
          <p:nvPr>
            <p:extLst>
              <p:ext uri="{D42A27DB-BD31-4B8C-83A1-F6EECF244321}">
                <p14:modId xmlns:p14="http://schemas.microsoft.com/office/powerpoint/2010/main" val="1494415101"/>
              </p:ext>
            </p:extLst>
          </p:nvPr>
        </p:nvGraphicFramePr>
        <p:xfrm>
          <a:off x="1004875" y="2273540"/>
          <a:ext cx="7552464" cy="609540"/>
        </p:xfrm>
        <a:graphic>
          <a:graphicData uri="http://schemas.openxmlformats.org/drawingml/2006/table">
            <a:tbl>
              <a:tblPr>
                <a:tableStyleId>{4C3C2611-4C71-4FC5-86AE-919BDF0F9419}</a:tableStyleId>
              </a:tblPr>
              <a:tblGrid>
                <a:gridCol w="1888116">
                  <a:extLst>
                    <a:ext uri="{9D8B030D-6E8A-4147-A177-3AD203B41FA5}">
                      <a16:colId xmlns:a16="http://schemas.microsoft.com/office/drawing/2014/main" val="20000"/>
                    </a:ext>
                  </a:extLst>
                </a:gridCol>
                <a:gridCol w="1679009">
                  <a:extLst>
                    <a:ext uri="{9D8B030D-6E8A-4147-A177-3AD203B41FA5}">
                      <a16:colId xmlns:a16="http://schemas.microsoft.com/office/drawing/2014/main" val="20001"/>
                    </a:ext>
                  </a:extLst>
                </a:gridCol>
                <a:gridCol w="2097223">
                  <a:extLst>
                    <a:ext uri="{9D8B030D-6E8A-4147-A177-3AD203B41FA5}">
                      <a16:colId xmlns:a16="http://schemas.microsoft.com/office/drawing/2014/main" val="20002"/>
                    </a:ext>
                  </a:extLst>
                </a:gridCol>
                <a:gridCol w="1888116">
                  <a:extLst>
                    <a:ext uri="{9D8B030D-6E8A-4147-A177-3AD203B41FA5}">
                      <a16:colId xmlns:a16="http://schemas.microsoft.com/office/drawing/2014/main" val="20003"/>
                    </a:ext>
                  </a:extLst>
                </a:gridCol>
              </a:tblGrid>
              <a:tr h="249468">
                <a:tc>
                  <a:txBody>
                    <a:bodyPr/>
                    <a:lstStyle/>
                    <a:p>
                      <a:pPr algn="l">
                        <a:defRPr sz="1800"/>
                      </a:pPr>
                      <a:r>
                        <a:rPr sz="800" b="1">
                          <a:latin typeface="Century Gothic"/>
                          <a:ea typeface="Century Gothic"/>
                          <a:cs typeface="Century Gothic"/>
                          <a:sym typeface="Century Gothic"/>
                        </a:rPr>
                        <a:t>Age</a:t>
                      </a:r>
                    </a:p>
                  </a:txBody>
                  <a:tcPr marL="91425" marR="91425" marT="91425" marB="91425" horzOverflow="overflow"/>
                </a:tc>
                <a:tc>
                  <a:txBody>
                    <a:bodyPr/>
                    <a:lstStyle/>
                    <a:p>
                      <a:pPr algn="l">
                        <a:defRPr sz="1800"/>
                      </a:pPr>
                      <a:r>
                        <a:rPr sz="800" b="1">
                          <a:latin typeface="Century Gothic"/>
                          <a:ea typeface="Century Gothic"/>
                          <a:cs typeface="Century Gothic"/>
                          <a:sym typeface="Century Gothic"/>
                        </a:rPr>
                        <a:t>Gender</a:t>
                      </a:r>
                    </a:p>
                  </a:txBody>
                  <a:tcPr marL="91425" marR="91425" marT="91425" marB="91425" horzOverflow="overflow"/>
                </a:tc>
                <a:tc>
                  <a:txBody>
                    <a:bodyPr/>
                    <a:lstStyle/>
                    <a:p>
                      <a:pPr algn="l">
                        <a:defRPr sz="1800"/>
                      </a:pPr>
                      <a:r>
                        <a:rPr sz="800" b="1">
                          <a:latin typeface="Century Gothic"/>
                          <a:ea typeface="Century Gothic"/>
                          <a:cs typeface="Century Gothic"/>
                          <a:sym typeface="Century Gothic"/>
                        </a:rPr>
                        <a:t>Marital Status</a:t>
                      </a:r>
                    </a:p>
                  </a:txBody>
                  <a:tcPr marL="91425" marR="91425" marT="91425" marB="91425" horzOverflow="overflow"/>
                </a:tc>
                <a:tc>
                  <a:txBody>
                    <a:bodyPr/>
                    <a:lstStyle/>
                    <a:p>
                      <a:pPr algn="l">
                        <a:defRPr sz="1800"/>
                      </a:pPr>
                      <a:r>
                        <a:rPr sz="800" b="1">
                          <a:latin typeface="Century Gothic"/>
                          <a:ea typeface="Century Gothic"/>
                          <a:cs typeface="Century Gothic"/>
                          <a:sym typeface="Century Gothic"/>
                        </a:rPr>
                        <a:t>Dependent Children</a:t>
                      </a:r>
                    </a:p>
                  </a:txBody>
                  <a:tcPr marL="91425" marR="91425" marT="91425" marB="91425" horzOverflow="overflow"/>
                </a:tc>
                <a:extLst>
                  <a:ext uri="{0D108BD9-81ED-4DB2-BD59-A6C34878D82A}">
                    <a16:rowId xmlns:a16="http://schemas.microsoft.com/office/drawing/2014/main" val="10000"/>
                  </a:ext>
                </a:extLst>
              </a:tr>
              <a:tr h="249468">
                <a:tc>
                  <a:txBody>
                    <a:bodyPr/>
                    <a:lstStyle/>
                    <a:p>
                      <a:pPr algn="l">
                        <a:defRPr sz="1800"/>
                      </a:pPr>
                      <a:r>
                        <a:rPr sz="800" dirty="0">
                          <a:latin typeface="Century Gothic"/>
                          <a:ea typeface="Century Gothic"/>
                          <a:cs typeface="Century Gothic"/>
                          <a:sym typeface="Century Gothic"/>
                        </a:rPr>
                        <a:t>43</a:t>
                      </a:r>
                    </a:p>
                  </a:txBody>
                  <a:tcPr marL="91425" marR="91425" marT="91425" marB="91425" horzOverflow="overflow"/>
                </a:tc>
                <a:tc>
                  <a:txBody>
                    <a:bodyPr/>
                    <a:lstStyle/>
                    <a:p>
                      <a:pPr algn="l">
                        <a:defRPr sz="1800"/>
                      </a:pPr>
                      <a:r>
                        <a:rPr sz="800">
                          <a:latin typeface="Century Gothic"/>
                          <a:ea typeface="Century Gothic"/>
                          <a:cs typeface="Century Gothic"/>
                          <a:sym typeface="Century Gothic"/>
                        </a:rPr>
                        <a:t>M</a:t>
                      </a:r>
                    </a:p>
                  </a:txBody>
                  <a:tcPr marL="91425" marR="91425" marT="91425" marB="91425" horzOverflow="overflow"/>
                </a:tc>
                <a:tc>
                  <a:txBody>
                    <a:bodyPr/>
                    <a:lstStyle/>
                    <a:p>
                      <a:pPr algn="l">
                        <a:defRPr sz="1800"/>
                      </a:pPr>
                      <a:r>
                        <a:rPr sz="800" dirty="0">
                          <a:latin typeface="Century Gothic"/>
                          <a:ea typeface="Century Gothic"/>
                          <a:cs typeface="Century Gothic"/>
                          <a:sym typeface="Century Gothic"/>
                        </a:rPr>
                        <a:t>F</a:t>
                      </a:r>
                    </a:p>
                  </a:txBody>
                  <a:tcPr marL="91425" marR="91425" marT="91425" marB="91425" horzOverflow="overflow"/>
                </a:tc>
                <a:tc>
                  <a:txBody>
                    <a:bodyPr/>
                    <a:lstStyle/>
                    <a:p>
                      <a:pPr algn="l">
                        <a:defRPr sz="1800"/>
                      </a:pPr>
                      <a:r>
                        <a:rPr sz="800" dirty="0">
                          <a:latin typeface="Century Gothic"/>
                          <a:ea typeface="Century Gothic"/>
                          <a:cs typeface="Century Gothic"/>
                          <a:sym typeface="Century Gothic"/>
                        </a:rPr>
                        <a:t>1</a:t>
                      </a:r>
                    </a:p>
                  </a:txBody>
                  <a:tcPr marL="91425" marR="91425" marT="91425" marB="91425" horzOverflow="overflow"/>
                </a:tc>
                <a:extLst>
                  <a:ext uri="{0D108BD9-81ED-4DB2-BD59-A6C34878D82A}">
                    <a16:rowId xmlns:a16="http://schemas.microsoft.com/office/drawing/2014/main" val="10001"/>
                  </a:ext>
                </a:extLst>
              </a:tr>
            </a:tbl>
          </a:graphicData>
        </a:graphic>
      </p:graphicFrame>
      <p:graphicFrame>
        <p:nvGraphicFramePr>
          <p:cNvPr id="250" name="Google Shape;124;p30"/>
          <p:cNvGraphicFramePr/>
          <p:nvPr>
            <p:extLst>
              <p:ext uri="{D42A27DB-BD31-4B8C-83A1-F6EECF244321}">
                <p14:modId xmlns:p14="http://schemas.microsoft.com/office/powerpoint/2010/main" val="1822321076"/>
              </p:ext>
            </p:extLst>
          </p:nvPr>
        </p:nvGraphicFramePr>
        <p:xfrm>
          <a:off x="1004862" y="3250491"/>
          <a:ext cx="7552479" cy="609540"/>
        </p:xfrm>
        <a:graphic>
          <a:graphicData uri="http://schemas.openxmlformats.org/drawingml/2006/table">
            <a:tbl>
              <a:tblPr>
                <a:tableStyleId>{4C3C2611-4C71-4FC5-86AE-919BDF0F9419}</a:tableStyleId>
              </a:tblPr>
              <a:tblGrid>
                <a:gridCol w="1888120">
                  <a:extLst>
                    <a:ext uri="{9D8B030D-6E8A-4147-A177-3AD203B41FA5}">
                      <a16:colId xmlns:a16="http://schemas.microsoft.com/office/drawing/2014/main" val="20000"/>
                    </a:ext>
                  </a:extLst>
                </a:gridCol>
                <a:gridCol w="1682193">
                  <a:extLst>
                    <a:ext uri="{9D8B030D-6E8A-4147-A177-3AD203B41FA5}">
                      <a16:colId xmlns:a16="http://schemas.microsoft.com/office/drawing/2014/main" val="20001"/>
                    </a:ext>
                  </a:extLst>
                </a:gridCol>
                <a:gridCol w="2094046">
                  <a:extLst>
                    <a:ext uri="{9D8B030D-6E8A-4147-A177-3AD203B41FA5}">
                      <a16:colId xmlns:a16="http://schemas.microsoft.com/office/drawing/2014/main" val="20002"/>
                    </a:ext>
                  </a:extLst>
                </a:gridCol>
                <a:gridCol w="1888120">
                  <a:extLst>
                    <a:ext uri="{9D8B030D-6E8A-4147-A177-3AD203B41FA5}">
                      <a16:colId xmlns:a16="http://schemas.microsoft.com/office/drawing/2014/main" val="20003"/>
                    </a:ext>
                  </a:extLst>
                </a:gridCol>
              </a:tblGrid>
              <a:tr h="0">
                <a:tc>
                  <a:txBody>
                    <a:bodyPr/>
                    <a:lstStyle/>
                    <a:p>
                      <a:pPr algn="l">
                        <a:defRPr sz="1800"/>
                      </a:pPr>
                      <a:r>
                        <a:rPr sz="800" b="1">
                          <a:latin typeface="Century Gothic"/>
                          <a:ea typeface="Century Gothic"/>
                          <a:cs typeface="Century Gothic"/>
                          <a:sym typeface="Century Gothic"/>
                        </a:rPr>
                        <a:t>Weekly Wage</a:t>
                      </a:r>
                    </a:p>
                  </a:txBody>
                  <a:tcPr marL="91425" marR="91425" marT="91425" marB="91425" horzOverflow="overflow"/>
                </a:tc>
                <a:tc>
                  <a:txBody>
                    <a:bodyPr/>
                    <a:lstStyle/>
                    <a:p>
                      <a:pPr algn="l">
                        <a:defRPr sz="1800"/>
                      </a:pPr>
                      <a:r>
                        <a:rPr sz="800" b="1" dirty="0">
                          <a:latin typeface="Century Gothic"/>
                          <a:ea typeface="Century Gothic"/>
                          <a:cs typeface="Century Gothic"/>
                          <a:sym typeface="Century Gothic"/>
                        </a:rPr>
                        <a:t>Part Time/Full Time</a:t>
                      </a:r>
                    </a:p>
                  </a:txBody>
                  <a:tcPr marL="91425" marR="91425" marT="91425" marB="91425" horzOverflow="overflow"/>
                </a:tc>
                <a:tc>
                  <a:txBody>
                    <a:bodyPr/>
                    <a:lstStyle/>
                    <a:p>
                      <a:pPr algn="l">
                        <a:defRPr sz="1800"/>
                      </a:pPr>
                      <a:r>
                        <a:rPr sz="800" b="1">
                          <a:latin typeface="Century Gothic"/>
                          <a:ea typeface="Century Gothic"/>
                          <a:cs typeface="Century Gothic"/>
                          <a:sym typeface="Century Gothic"/>
                        </a:rPr>
                        <a:t>Hours Worked per Week</a:t>
                      </a:r>
                    </a:p>
                  </a:txBody>
                  <a:tcPr marL="91425" marR="91425" marT="91425" marB="91425" horzOverflow="overflow"/>
                </a:tc>
                <a:tc>
                  <a:txBody>
                    <a:bodyPr/>
                    <a:lstStyle/>
                    <a:p>
                      <a:pPr algn="l">
                        <a:defRPr sz="1800"/>
                      </a:pPr>
                      <a:r>
                        <a:rPr sz="800" b="1">
                          <a:latin typeface="Century Gothic"/>
                          <a:ea typeface="Century Gothic"/>
                          <a:cs typeface="Century Gothic"/>
                          <a:sym typeface="Century Gothic"/>
                        </a:rPr>
                        <a:t>Days Worked per Week</a:t>
                      </a:r>
                    </a:p>
                  </a:txBody>
                  <a:tcPr marL="91425" marR="91425" marT="91425" marB="91425" horzOverflow="overflow"/>
                </a:tc>
                <a:extLst>
                  <a:ext uri="{0D108BD9-81ED-4DB2-BD59-A6C34878D82A}">
                    <a16:rowId xmlns:a16="http://schemas.microsoft.com/office/drawing/2014/main" val="10000"/>
                  </a:ext>
                </a:extLst>
              </a:tr>
              <a:tr h="0">
                <a:tc>
                  <a:txBody>
                    <a:bodyPr/>
                    <a:lstStyle/>
                    <a:p>
                      <a:pPr algn="l">
                        <a:defRPr sz="1800"/>
                      </a:pPr>
                      <a:r>
                        <a:rPr sz="800">
                          <a:latin typeface="Century Gothic"/>
                          <a:ea typeface="Century Gothic"/>
                          <a:cs typeface="Century Gothic"/>
                          <a:sym typeface="Century Gothic"/>
                        </a:rPr>
                        <a:t>509.34</a:t>
                      </a:r>
                    </a:p>
                  </a:txBody>
                  <a:tcPr marL="91425" marR="91425" marT="91425" marB="91425" horzOverflow="overflow"/>
                </a:tc>
                <a:tc>
                  <a:txBody>
                    <a:bodyPr/>
                    <a:lstStyle/>
                    <a:p>
                      <a:pPr algn="l">
                        <a:defRPr sz="1800"/>
                      </a:pPr>
                      <a:r>
                        <a:rPr sz="800">
                          <a:latin typeface="Century Gothic"/>
                          <a:ea typeface="Century Gothic"/>
                          <a:cs typeface="Century Gothic"/>
                          <a:sym typeface="Century Gothic"/>
                        </a:rPr>
                        <a:t>F</a:t>
                      </a:r>
                    </a:p>
                  </a:txBody>
                  <a:tcPr marL="91425" marR="91425" marT="91425" marB="91425" horzOverflow="overflow"/>
                </a:tc>
                <a:tc>
                  <a:txBody>
                    <a:bodyPr/>
                    <a:lstStyle/>
                    <a:p>
                      <a:pPr algn="l">
                        <a:defRPr sz="1800"/>
                      </a:pPr>
                      <a:r>
                        <a:rPr sz="800" dirty="0">
                          <a:latin typeface="Century Gothic"/>
                          <a:ea typeface="Century Gothic"/>
                          <a:cs typeface="Century Gothic"/>
                          <a:sym typeface="Century Gothic"/>
                        </a:rPr>
                        <a:t>37.5</a:t>
                      </a:r>
                    </a:p>
                  </a:txBody>
                  <a:tcPr marL="91425" marR="91425" marT="91425" marB="91425" horzOverflow="overflow"/>
                </a:tc>
                <a:tc>
                  <a:txBody>
                    <a:bodyPr/>
                    <a:lstStyle/>
                    <a:p>
                      <a:pPr algn="l">
                        <a:defRPr sz="1800"/>
                      </a:pPr>
                      <a:r>
                        <a:rPr sz="800" dirty="0">
                          <a:latin typeface="Century Gothic"/>
                          <a:ea typeface="Century Gothic"/>
                          <a:cs typeface="Century Gothic"/>
                          <a:sym typeface="Century Gothic"/>
                        </a:rPr>
                        <a:t>5</a:t>
                      </a:r>
                    </a:p>
                  </a:txBody>
                  <a:tcPr marL="91425" marR="91425" marT="91425" marB="91425" horzOverflow="overflow"/>
                </a:tc>
                <a:extLst>
                  <a:ext uri="{0D108BD9-81ED-4DB2-BD59-A6C34878D82A}">
                    <a16:rowId xmlns:a16="http://schemas.microsoft.com/office/drawing/2014/main" val="10001"/>
                  </a:ext>
                </a:extLst>
              </a:tr>
            </a:tbl>
          </a:graphicData>
        </a:graphic>
      </p:graphicFrame>
      <p:sp>
        <p:nvSpPr>
          <p:cNvPr id="251" name="Google Shape;125;p30"/>
          <p:cNvSpPr txBox="1"/>
          <p:nvPr/>
        </p:nvSpPr>
        <p:spPr>
          <a:xfrm>
            <a:off x="502925" y="3900750"/>
            <a:ext cx="8138150" cy="923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699" tIns="45699" rIns="45699" bIns="45699">
            <a:normAutofit/>
          </a:bodyPr>
          <a:lstStyle/>
          <a:p>
            <a:pPr marL="457200" indent="-317744">
              <a:lnSpc>
                <a:spcPct val="80000"/>
              </a:lnSpc>
              <a:spcBef>
                <a:spcPts val="600"/>
              </a:spcBef>
              <a:buClr>
                <a:srgbClr val="333333"/>
              </a:buClr>
              <a:buSzPct val="100000"/>
              <a:buFont typeface="Arial"/>
              <a:buChar char="•"/>
              <a:defRPr>
                <a:solidFill>
                  <a:srgbClr val="333333"/>
                </a:solidFill>
                <a:latin typeface="Century Gothic"/>
                <a:ea typeface="Century Gothic"/>
                <a:cs typeface="Century Gothic"/>
                <a:sym typeface="Century Gothic"/>
              </a:defRPr>
            </a:pPr>
            <a:r>
              <a:t>Details on the </a:t>
            </a:r>
            <a:r>
              <a:rPr b="1"/>
              <a:t>claim</a:t>
            </a:r>
            <a:r>
              <a:t>:</a:t>
            </a:r>
          </a:p>
        </p:txBody>
      </p:sp>
      <p:graphicFrame>
        <p:nvGraphicFramePr>
          <p:cNvPr id="252" name="Google Shape;124;p30"/>
          <p:cNvGraphicFramePr/>
          <p:nvPr>
            <p:extLst>
              <p:ext uri="{D42A27DB-BD31-4B8C-83A1-F6EECF244321}">
                <p14:modId xmlns:p14="http://schemas.microsoft.com/office/powerpoint/2010/main" val="2670197925"/>
              </p:ext>
            </p:extLst>
          </p:nvPr>
        </p:nvGraphicFramePr>
        <p:xfrm>
          <a:off x="1004862" y="4223322"/>
          <a:ext cx="7552488" cy="609540"/>
        </p:xfrm>
        <a:graphic>
          <a:graphicData uri="http://schemas.openxmlformats.org/drawingml/2006/table">
            <a:tbl>
              <a:tblPr>
                <a:tableStyleId>{4C3C2611-4C71-4FC5-86AE-919BDF0F9419}</a:tableStyleId>
              </a:tblPr>
              <a:tblGrid>
                <a:gridCol w="1888122">
                  <a:extLst>
                    <a:ext uri="{9D8B030D-6E8A-4147-A177-3AD203B41FA5}">
                      <a16:colId xmlns:a16="http://schemas.microsoft.com/office/drawing/2014/main" val="20000"/>
                    </a:ext>
                  </a:extLst>
                </a:gridCol>
                <a:gridCol w="1679016">
                  <a:extLst>
                    <a:ext uri="{9D8B030D-6E8A-4147-A177-3AD203B41FA5}">
                      <a16:colId xmlns:a16="http://schemas.microsoft.com/office/drawing/2014/main" val="20001"/>
                    </a:ext>
                  </a:extLst>
                </a:gridCol>
                <a:gridCol w="2097228">
                  <a:extLst>
                    <a:ext uri="{9D8B030D-6E8A-4147-A177-3AD203B41FA5}">
                      <a16:colId xmlns:a16="http://schemas.microsoft.com/office/drawing/2014/main" val="20002"/>
                    </a:ext>
                  </a:extLst>
                </a:gridCol>
                <a:gridCol w="1888122">
                  <a:extLst>
                    <a:ext uri="{9D8B030D-6E8A-4147-A177-3AD203B41FA5}">
                      <a16:colId xmlns:a16="http://schemas.microsoft.com/office/drawing/2014/main" val="20003"/>
                    </a:ext>
                  </a:extLst>
                </a:gridCol>
              </a:tblGrid>
              <a:tr h="213551">
                <a:tc>
                  <a:txBody>
                    <a:bodyPr/>
                    <a:lstStyle/>
                    <a:p>
                      <a:pPr algn="l">
                        <a:defRPr sz="1800"/>
                      </a:pPr>
                      <a:r>
                        <a:rPr sz="800" b="1">
                          <a:latin typeface="Century Gothic"/>
                          <a:ea typeface="Century Gothic"/>
                          <a:cs typeface="Century Gothic"/>
                          <a:sym typeface="Century Gothic"/>
                        </a:rPr>
                        <a:t>Date and Time of Accident</a:t>
                      </a:r>
                    </a:p>
                  </a:txBody>
                  <a:tcPr marL="91425" marR="91425" marT="91425" marB="91425" horzOverflow="overflow"/>
                </a:tc>
                <a:tc>
                  <a:txBody>
                    <a:bodyPr/>
                    <a:lstStyle/>
                    <a:p>
                      <a:pPr algn="l">
                        <a:defRPr sz="1800"/>
                      </a:pPr>
                      <a:r>
                        <a:rPr sz="800" b="1">
                          <a:latin typeface="Century Gothic"/>
                          <a:ea typeface="Century Gothic"/>
                          <a:cs typeface="Century Gothic"/>
                          <a:sym typeface="Century Gothic"/>
                        </a:rPr>
                        <a:t>Date Reported</a:t>
                      </a:r>
                    </a:p>
                  </a:txBody>
                  <a:tcPr marL="91425" marR="91425" marT="91425" marB="91425" horzOverflow="overflow"/>
                </a:tc>
                <a:tc>
                  <a:txBody>
                    <a:bodyPr/>
                    <a:lstStyle/>
                    <a:p>
                      <a:pPr algn="l">
                        <a:defRPr sz="1800"/>
                      </a:pPr>
                      <a:r>
                        <a:rPr sz="800" b="1">
                          <a:latin typeface="Century Gothic"/>
                          <a:ea typeface="Century Gothic"/>
                          <a:cs typeface="Century Gothic"/>
                          <a:sym typeface="Century Gothic"/>
                        </a:rPr>
                        <a:t>Claim Description</a:t>
                      </a:r>
                    </a:p>
                  </a:txBody>
                  <a:tcPr marL="91425" marR="91425" marT="91425" marB="91425" horzOverflow="overflow"/>
                </a:tc>
                <a:tc>
                  <a:txBody>
                    <a:bodyPr/>
                    <a:lstStyle/>
                    <a:p>
                      <a:pPr algn="l">
                        <a:defRPr sz="1800"/>
                      </a:pPr>
                      <a:r>
                        <a:rPr sz="800" b="1" dirty="0">
                          <a:latin typeface="Century Gothic"/>
                          <a:ea typeface="Century Gothic"/>
                          <a:cs typeface="Century Gothic"/>
                          <a:sym typeface="Century Gothic"/>
                        </a:rPr>
                        <a:t>Initial Incurred Costs</a:t>
                      </a:r>
                    </a:p>
                  </a:txBody>
                  <a:tcPr marL="91425" marR="91425" marT="91425" marB="91425" horzOverflow="overflow"/>
                </a:tc>
                <a:extLst>
                  <a:ext uri="{0D108BD9-81ED-4DB2-BD59-A6C34878D82A}">
                    <a16:rowId xmlns:a16="http://schemas.microsoft.com/office/drawing/2014/main" val="10000"/>
                  </a:ext>
                </a:extLst>
              </a:tr>
              <a:tr h="298979">
                <a:tc>
                  <a:txBody>
                    <a:bodyPr/>
                    <a:lstStyle/>
                    <a:p>
                      <a:pPr algn="l">
                        <a:defRPr sz="1800"/>
                      </a:pPr>
                      <a:r>
                        <a:rPr sz="800">
                          <a:latin typeface="Century Gothic"/>
                          <a:ea typeface="Century Gothic"/>
                          <a:cs typeface="Century Gothic"/>
                          <a:sym typeface="Century Gothic"/>
                        </a:rPr>
                        <a:t>1999-01-07, 11:00:00</a:t>
                      </a:r>
                    </a:p>
                  </a:txBody>
                  <a:tcPr marL="91425" marR="91425" marT="91425" marB="91425" horzOverflow="overflow"/>
                </a:tc>
                <a:tc>
                  <a:txBody>
                    <a:bodyPr/>
                    <a:lstStyle/>
                    <a:p>
                      <a:pPr algn="l">
                        <a:defRPr sz="1800"/>
                      </a:pPr>
                      <a:r>
                        <a:rPr sz="800">
                          <a:latin typeface="Century Gothic"/>
                          <a:ea typeface="Century Gothic"/>
                          <a:cs typeface="Century Gothic"/>
                          <a:sym typeface="Century Gothic"/>
                        </a:rPr>
                        <a:t>1999-01-20</a:t>
                      </a:r>
                    </a:p>
                  </a:txBody>
                  <a:tcPr marL="91425" marR="91425" marT="91425" marB="91425" horzOverflow="overflow"/>
                </a:tc>
                <a:tc>
                  <a:txBody>
                    <a:bodyPr/>
                    <a:lstStyle/>
                    <a:p>
                      <a:pPr algn="l" defTabSz="457200">
                        <a:spcBef>
                          <a:spcPts val="1200"/>
                        </a:spcBef>
                        <a:defRPr sz="1800"/>
                      </a:pPr>
                      <a:r>
                        <a:rPr sz="800">
                          <a:latin typeface="Century Gothic"/>
                          <a:ea typeface="Century Gothic"/>
                          <a:cs typeface="Century Gothic"/>
                          <a:sym typeface="Century Gothic"/>
                        </a:rPr>
                        <a:t>CUT ON SHARP EDGE CUT LEFT THUMB </a:t>
                      </a:r>
                    </a:p>
                  </a:txBody>
                  <a:tcPr marL="91425" marR="91425" marT="91425" marB="91425" horzOverflow="overflow"/>
                </a:tc>
                <a:tc>
                  <a:txBody>
                    <a:bodyPr/>
                    <a:lstStyle/>
                    <a:p>
                      <a:pPr algn="l">
                        <a:defRPr sz="1800"/>
                      </a:pPr>
                      <a:r>
                        <a:rPr sz="800" dirty="0">
                          <a:latin typeface="Century Gothic"/>
                          <a:ea typeface="Century Gothic"/>
                          <a:cs typeface="Century Gothic"/>
                          <a:sym typeface="Century Gothic"/>
                        </a:rPr>
                        <a:t>1500</a:t>
                      </a:r>
                    </a:p>
                  </a:txBody>
                  <a:tcPr marL="91425" marR="91425" marT="91425" marB="91425" horzOverflow="overflow"/>
                </a:tc>
                <a:extLst>
                  <a:ext uri="{0D108BD9-81ED-4DB2-BD59-A6C34878D82A}">
                    <a16:rowId xmlns:a16="http://schemas.microsoft.com/office/drawing/2014/main" val="10001"/>
                  </a:ext>
                </a:extLst>
              </a:tr>
            </a:tbl>
          </a:graphicData>
        </a:graphic>
      </p:graphicFrame>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Google Shape;53;p13"/>
          <p:cNvSpPr txBox="1">
            <a:spLocks noGrp="1"/>
          </p:cNvSpPr>
          <p:nvPr>
            <p:ph type="sldNum" sz="quarter" idx="2"/>
          </p:nvPr>
        </p:nvSpPr>
        <p:spPr>
          <a:xfrm>
            <a:off x="8811386" y="4735852"/>
            <a:ext cx="174485" cy="243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
        <p:nvSpPr>
          <p:cNvPr id="255" name="Google Shape;136;p32"/>
          <p:cNvSpPr txBox="1">
            <a:spLocks noGrp="1"/>
          </p:cNvSpPr>
          <p:nvPr>
            <p:ph type="title"/>
          </p:nvPr>
        </p:nvSpPr>
        <p:spPr>
          <a:prstGeom prst="rect">
            <a:avLst/>
          </a:prstGeom>
        </p:spPr>
        <p:txBody>
          <a:bodyPr/>
          <a:lstStyle>
            <a:lvl1pPr>
              <a:defRPr sz="2900"/>
            </a:lvl1pPr>
          </a:lstStyle>
          <a:p>
            <a:r>
              <a:rPr dirty="0"/>
              <a:t>Initial vs. Ultimate Claim Cost</a:t>
            </a:r>
          </a:p>
        </p:txBody>
      </p:sp>
      <p:sp>
        <p:nvSpPr>
          <p:cNvPr id="256" name="Google Shape;137;p32"/>
          <p:cNvSpPr txBox="1">
            <a:spLocks noGrp="1"/>
          </p:cNvSpPr>
          <p:nvPr>
            <p:ph type="body" sz="half" idx="1"/>
          </p:nvPr>
        </p:nvSpPr>
        <p:spPr>
          <a:prstGeom prst="rect">
            <a:avLst/>
          </a:prstGeom>
        </p:spPr>
        <p:txBody>
          <a:bodyPr/>
          <a:lstStyle/>
          <a:p>
            <a:pPr marL="165100" indent="12700">
              <a:spcBef>
                <a:spcPts val="0"/>
              </a:spcBef>
              <a:buSzTx/>
              <a:buNone/>
            </a:pPr>
            <a:endParaRPr/>
          </a:p>
        </p:txBody>
      </p:sp>
      <p:sp>
        <p:nvSpPr>
          <p:cNvPr id="257" name="Google Shape;138;p32"/>
          <p:cNvSpPr txBox="1">
            <a:spLocks noGrp="1"/>
          </p:cNvSpPr>
          <p:nvPr>
            <p:ph type="body" idx="21"/>
          </p:nvPr>
        </p:nvSpPr>
        <p:spPr>
          <a:prstGeom prst="rect">
            <a:avLst/>
          </a:prstGeom>
        </p:spPr>
        <p:txBody>
          <a:bodyPr/>
          <a:lstStyle/>
          <a:p>
            <a:pPr marL="165100" indent="12700">
              <a:lnSpc>
                <a:spcPct val="100000"/>
              </a:lnSpc>
              <a:buClr>
                <a:srgbClr val="333333"/>
              </a:buClr>
              <a:buSzTx/>
              <a:buNone/>
              <a:defRPr sz="2800">
                <a:solidFill>
                  <a:srgbClr val="333333"/>
                </a:solidFill>
                <a:latin typeface="Century Gothic"/>
                <a:ea typeface="Century Gothic"/>
                <a:cs typeface="Century Gothic"/>
                <a:sym typeface="Century Gothic"/>
              </a:defRPr>
            </a:pPr>
            <a:endParaRPr/>
          </a:p>
        </p:txBody>
      </p:sp>
      <p:pic>
        <p:nvPicPr>
          <p:cNvPr id="258" name="densities.png" descr="densities.png"/>
          <p:cNvPicPr>
            <a:picLocks noChangeAspect="1"/>
          </p:cNvPicPr>
          <p:nvPr/>
        </p:nvPicPr>
        <p:blipFill>
          <a:blip r:embed="rId2"/>
          <a:stretch>
            <a:fillRect/>
          </a:stretch>
        </p:blipFill>
        <p:spPr>
          <a:xfrm>
            <a:off x="288953" y="1661843"/>
            <a:ext cx="8566094" cy="3294652"/>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0" name="Google Shape;53;p13"/>
          <p:cNvSpPr txBox="1">
            <a:spLocks noGrp="1"/>
          </p:cNvSpPr>
          <p:nvPr>
            <p:ph type="sldNum" sz="quarter" idx="2"/>
          </p:nvPr>
        </p:nvSpPr>
        <p:spPr>
          <a:xfrm>
            <a:off x="8811386" y="4735852"/>
            <a:ext cx="174485" cy="243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sp>
        <p:nvSpPr>
          <p:cNvPr id="261" name="Google Shape;143;p33"/>
          <p:cNvSpPr txBox="1">
            <a:spLocks noGrp="1"/>
          </p:cNvSpPr>
          <p:nvPr>
            <p:ph type="title"/>
          </p:nvPr>
        </p:nvSpPr>
        <p:spPr>
          <a:prstGeom prst="rect">
            <a:avLst/>
          </a:prstGeom>
        </p:spPr>
        <p:txBody>
          <a:bodyPr/>
          <a:lstStyle>
            <a:lvl1pPr>
              <a:defRPr sz="2900"/>
            </a:lvl1pPr>
          </a:lstStyle>
          <a:p>
            <a:r>
              <a:t>Claim Descriptions - Wordcloud</a:t>
            </a:r>
          </a:p>
        </p:txBody>
      </p:sp>
      <p:sp>
        <p:nvSpPr>
          <p:cNvPr id="262" name="Google Shape;147;p33"/>
          <p:cNvSpPr txBox="1">
            <a:spLocks noGrp="1"/>
          </p:cNvSpPr>
          <p:nvPr>
            <p:ph type="body" idx="23"/>
          </p:nvPr>
        </p:nvSpPr>
        <p:spPr>
          <a:xfrm>
            <a:off x="4645025" y="1558952"/>
            <a:ext cx="4041775" cy="339150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indent="0">
              <a:lnSpc>
                <a:spcPct val="80000"/>
              </a:lnSpc>
              <a:spcBef>
                <a:spcPts val="600"/>
              </a:spcBef>
              <a:buClrTx/>
              <a:buSzTx/>
              <a:buFontTx/>
              <a:buNone/>
              <a:defRPr sz="1600">
                <a:solidFill>
                  <a:srgbClr val="333333"/>
                </a:solidFill>
                <a:latin typeface="Century Gothic"/>
                <a:ea typeface="Century Gothic"/>
                <a:cs typeface="Century Gothic"/>
                <a:sym typeface="Century Gothic"/>
              </a:defRPr>
            </a:pPr>
            <a:r>
              <a:rPr b="1"/>
              <a:t>Remarks:</a:t>
            </a:r>
          </a:p>
          <a:p>
            <a:pPr indent="-317744">
              <a:lnSpc>
                <a:spcPct val="80000"/>
              </a:lnSpc>
              <a:spcBef>
                <a:spcPts val="600"/>
              </a:spcBef>
              <a:buClr>
                <a:srgbClr val="333333"/>
              </a:buClr>
              <a:buSzPct val="100000"/>
              <a:buChar char="•"/>
              <a:defRPr sz="1600">
                <a:solidFill>
                  <a:srgbClr val="333333"/>
                </a:solidFill>
                <a:latin typeface="Century Gothic"/>
                <a:ea typeface="Century Gothic"/>
                <a:cs typeface="Century Gothic"/>
                <a:sym typeface="Century Gothic"/>
              </a:defRPr>
            </a:pPr>
            <a:r>
              <a:t>Many different words </a:t>
            </a:r>
            <a:br/>
            <a:r>
              <a:rPr sz="1200"/>
              <a:t>Synovitis, Table, Particle, Ring...</a:t>
            </a:r>
          </a:p>
          <a:p>
            <a:pPr indent="-317744">
              <a:lnSpc>
                <a:spcPct val="80000"/>
              </a:lnSpc>
              <a:spcBef>
                <a:spcPts val="600"/>
              </a:spcBef>
              <a:buClr>
                <a:srgbClr val="333333"/>
              </a:buClr>
              <a:buSzPct val="100000"/>
              <a:buChar char="•"/>
              <a:defRPr sz="1600">
                <a:solidFill>
                  <a:srgbClr val="333333"/>
                </a:solidFill>
                <a:latin typeface="Century Gothic"/>
                <a:ea typeface="Century Gothic"/>
                <a:cs typeface="Century Gothic"/>
                <a:sym typeface="Century Gothic"/>
              </a:defRPr>
            </a:pPr>
            <a:r>
              <a:t>Body parts, types of accidents</a:t>
            </a:r>
            <a:br/>
            <a:r>
              <a:rPr sz="1200"/>
              <a:t>e.g. Back, Shoulder, Finger, Strain, Laceration</a:t>
            </a:r>
          </a:p>
          <a:p>
            <a:pPr marL="0" indent="0">
              <a:lnSpc>
                <a:spcPct val="80000"/>
              </a:lnSpc>
              <a:spcBef>
                <a:spcPts val="600"/>
              </a:spcBef>
              <a:buClrTx/>
              <a:buSzTx/>
              <a:buFontTx/>
              <a:buNone/>
              <a:defRPr sz="1600">
                <a:solidFill>
                  <a:srgbClr val="333333"/>
                </a:solidFill>
                <a:latin typeface="Century Gothic"/>
                <a:ea typeface="Century Gothic"/>
                <a:cs typeface="Century Gothic"/>
                <a:sym typeface="Century Gothic"/>
              </a:defRPr>
            </a:pPr>
            <a:r>
              <a:rPr b="1"/>
              <a:t>Important for the analysis:</a:t>
            </a:r>
          </a:p>
          <a:p>
            <a:pPr indent="-317744">
              <a:lnSpc>
                <a:spcPct val="80000"/>
              </a:lnSpc>
              <a:spcBef>
                <a:spcPts val="600"/>
              </a:spcBef>
              <a:buClr>
                <a:srgbClr val="333333"/>
              </a:buClr>
              <a:buSzPct val="100000"/>
              <a:buChar char="•"/>
              <a:defRPr sz="1600">
                <a:solidFill>
                  <a:srgbClr val="333333"/>
                </a:solidFill>
                <a:latin typeface="Century Gothic"/>
                <a:ea typeface="Century Gothic"/>
                <a:cs typeface="Century Gothic"/>
                <a:sym typeface="Century Gothic"/>
              </a:defRPr>
            </a:pPr>
            <a:r>
              <a:t>Remove stop words </a:t>
            </a:r>
            <a:br/>
            <a:r>
              <a:rPr sz="1200"/>
              <a:t>e.g. and, to, with, on</a:t>
            </a:r>
          </a:p>
          <a:p>
            <a:pPr indent="-317744">
              <a:lnSpc>
                <a:spcPct val="80000"/>
              </a:lnSpc>
              <a:spcBef>
                <a:spcPts val="600"/>
              </a:spcBef>
              <a:buClr>
                <a:srgbClr val="333333"/>
              </a:buClr>
              <a:buSzPct val="100000"/>
              <a:buChar char="•"/>
              <a:defRPr sz="1600">
                <a:solidFill>
                  <a:srgbClr val="333333"/>
                </a:solidFill>
                <a:latin typeface="Century Gothic"/>
                <a:ea typeface="Century Gothic"/>
                <a:cs typeface="Century Gothic"/>
                <a:sym typeface="Century Gothic"/>
              </a:defRPr>
            </a:pPr>
            <a:r>
              <a:t>Stem remaining words </a:t>
            </a:r>
            <a:br/>
            <a:r>
              <a:rPr sz="1200"/>
              <a:t>e.g. fall, falling, fell =&gt; fall</a:t>
            </a:r>
          </a:p>
          <a:p>
            <a:pPr indent="-317744">
              <a:lnSpc>
                <a:spcPct val="80000"/>
              </a:lnSpc>
              <a:spcBef>
                <a:spcPts val="600"/>
              </a:spcBef>
              <a:buClr>
                <a:srgbClr val="333333"/>
              </a:buClr>
              <a:buSzPct val="100000"/>
              <a:buChar char="•"/>
              <a:defRPr sz="1600">
                <a:solidFill>
                  <a:srgbClr val="333333"/>
                </a:solidFill>
                <a:latin typeface="Century Gothic"/>
                <a:ea typeface="Century Gothic"/>
                <a:cs typeface="Century Gothic"/>
                <a:sym typeface="Century Gothic"/>
              </a:defRPr>
            </a:pPr>
            <a:r>
              <a:t>Cluster the stemmed words</a:t>
            </a:r>
            <a:br/>
            <a:r>
              <a:rPr sz="1200"/>
              <a:t>e.g. eye, cornea =&gt; "eye" cluster</a:t>
            </a:r>
          </a:p>
        </p:txBody>
      </p:sp>
      <p:pic>
        <p:nvPicPr>
          <p:cNvPr id="263" name="wordcloud.png" descr="wordcloud.png"/>
          <p:cNvPicPr>
            <a:picLocks noChangeAspect="1"/>
          </p:cNvPicPr>
          <p:nvPr/>
        </p:nvPicPr>
        <p:blipFill>
          <a:blip r:embed="rId2"/>
          <a:stretch>
            <a:fillRect/>
          </a:stretch>
        </p:blipFill>
        <p:spPr>
          <a:xfrm>
            <a:off x="418007" y="1433854"/>
            <a:ext cx="3641698" cy="3641697"/>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Google Shape;53;p13"/>
          <p:cNvSpPr txBox="1">
            <a:spLocks noGrp="1"/>
          </p:cNvSpPr>
          <p:nvPr>
            <p:ph type="sldNum" sz="quarter" idx="2"/>
          </p:nvPr>
        </p:nvSpPr>
        <p:spPr>
          <a:xfrm>
            <a:off x="8811386" y="4735852"/>
            <a:ext cx="174485" cy="243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7</a:t>
            </a:fld>
            <a:endParaRPr/>
          </a:p>
        </p:txBody>
      </p:sp>
      <p:sp>
        <p:nvSpPr>
          <p:cNvPr id="266" name="Google Shape;136;p32"/>
          <p:cNvSpPr txBox="1">
            <a:spLocks noGrp="1"/>
          </p:cNvSpPr>
          <p:nvPr>
            <p:ph type="title"/>
          </p:nvPr>
        </p:nvSpPr>
        <p:spPr>
          <a:prstGeom prst="rect">
            <a:avLst/>
          </a:prstGeom>
        </p:spPr>
        <p:txBody>
          <a:bodyPr/>
          <a:lstStyle>
            <a:lvl1pPr>
              <a:defRPr sz="2900"/>
            </a:lvl1pPr>
          </a:lstStyle>
          <a:p>
            <a:r>
              <a:rPr dirty="0"/>
              <a:t>Claim Descriptions - Effects on the ultimate</a:t>
            </a:r>
          </a:p>
        </p:txBody>
      </p:sp>
      <p:sp>
        <p:nvSpPr>
          <p:cNvPr id="267" name="Google Shape;137;p32"/>
          <p:cNvSpPr txBox="1">
            <a:spLocks noGrp="1"/>
          </p:cNvSpPr>
          <p:nvPr>
            <p:ph type="body" sz="half" idx="1"/>
          </p:nvPr>
        </p:nvSpPr>
        <p:spPr>
          <a:prstGeom prst="rect">
            <a:avLst/>
          </a:prstGeom>
        </p:spPr>
        <p:txBody>
          <a:bodyPr/>
          <a:lstStyle/>
          <a:p>
            <a:pPr marL="165100" indent="12700">
              <a:spcBef>
                <a:spcPts val="0"/>
              </a:spcBef>
              <a:buSzTx/>
              <a:buNone/>
            </a:pPr>
            <a:endParaRPr/>
          </a:p>
        </p:txBody>
      </p:sp>
      <p:sp>
        <p:nvSpPr>
          <p:cNvPr id="268" name="Google Shape;138;p32"/>
          <p:cNvSpPr txBox="1">
            <a:spLocks noGrp="1"/>
          </p:cNvSpPr>
          <p:nvPr>
            <p:ph type="body" idx="21"/>
          </p:nvPr>
        </p:nvSpPr>
        <p:spPr>
          <a:prstGeom prst="rect">
            <a:avLst/>
          </a:prstGeom>
        </p:spPr>
        <p:txBody>
          <a:bodyPr/>
          <a:lstStyle/>
          <a:p>
            <a:pPr marL="165100" indent="12700">
              <a:lnSpc>
                <a:spcPct val="100000"/>
              </a:lnSpc>
              <a:buClr>
                <a:srgbClr val="333333"/>
              </a:buClr>
              <a:buSzTx/>
              <a:buNone/>
              <a:defRPr sz="2800">
                <a:solidFill>
                  <a:srgbClr val="333333"/>
                </a:solidFill>
                <a:latin typeface="Century Gothic"/>
                <a:ea typeface="Century Gothic"/>
                <a:cs typeface="Century Gothic"/>
                <a:sym typeface="Century Gothic"/>
              </a:defRPr>
            </a:pPr>
            <a:endParaRPr/>
          </a:p>
        </p:txBody>
      </p:sp>
      <p:pic>
        <p:nvPicPr>
          <p:cNvPr id="269" name="Image" descr="Image"/>
          <p:cNvPicPr>
            <a:picLocks noChangeAspect="1"/>
          </p:cNvPicPr>
          <p:nvPr/>
        </p:nvPicPr>
        <p:blipFill>
          <a:blip r:embed="rId2"/>
          <a:stretch>
            <a:fillRect/>
          </a:stretch>
        </p:blipFill>
        <p:spPr>
          <a:xfrm>
            <a:off x="-1" y="1582598"/>
            <a:ext cx="9144001" cy="3516924"/>
          </a:xfrm>
          <a:prstGeom prst="rect">
            <a:avLst/>
          </a:prstGeom>
          <a:ln w="12700">
            <a:miter lim="400000"/>
          </a:ln>
        </p:spPr>
      </p:pic>
      <p:sp>
        <p:nvSpPr>
          <p:cNvPr id="4" name="TextBox 3">
            <a:extLst>
              <a:ext uri="{FF2B5EF4-FFF2-40B4-BE49-F238E27FC236}">
                <a16:creationId xmlns:a16="http://schemas.microsoft.com/office/drawing/2014/main" id="{8B11E1EE-27A8-428D-99E2-7D06CB184311}"/>
              </a:ext>
            </a:extLst>
          </p:cNvPr>
          <p:cNvSpPr txBox="1"/>
          <p:nvPr/>
        </p:nvSpPr>
        <p:spPr>
          <a:xfrm>
            <a:off x="984250" y="2333716"/>
            <a:ext cx="2844802" cy="215444"/>
          </a:xfrm>
          <a:prstGeom prst="rect">
            <a:avLst/>
          </a:prstGeom>
          <a:solidFill>
            <a:schemeClr val="bg1"/>
          </a:solid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en-US" sz="1400" b="0" i="0" u="none" strike="noStrike" cap="none" spc="0" normalizeH="0" baseline="0" dirty="0">
                <a:ln w="6350">
                  <a:noFill/>
                </a:ln>
                <a:solidFill>
                  <a:srgbClr val="7ECB87"/>
                </a:solidFill>
                <a:effectLst/>
                <a:uFillTx/>
                <a:latin typeface="Century Gothic" panose="020B0502020202020204" pitchFamily="34" charset="0"/>
                <a:sym typeface="Arial"/>
              </a:rPr>
              <a:t>STEPPED ON ROCK RIGHT ANKLE</a:t>
            </a:r>
            <a:endParaRPr kumimoji="0" lang="en-GB" sz="1400" b="0" i="0" u="none" strike="noStrike" cap="none" spc="0" normalizeH="0" baseline="0" dirty="0">
              <a:ln w="6350">
                <a:noFill/>
              </a:ln>
              <a:solidFill>
                <a:srgbClr val="7ECB87"/>
              </a:solidFill>
              <a:effectLst/>
              <a:uFillTx/>
              <a:latin typeface="Century Gothic" panose="020B0502020202020204" pitchFamily="34" charset="0"/>
              <a:sym typeface="Arial"/>
            </a:endParaRPr>
          </a:p>
        </p:txBody>
      </p:sp>
      <p:cxnSp>
        <p:nvCxnSpPr>
          <p:cNvPr id="9" name="Straight Connector 8">
            <a:extLst>
              <a:ext uri="{FF2B5EF4-FFF2-40B4-BE49-F238E27FC236}">
                <a16:creationId xmlns:a16="http://schemas.microsoft.com/office/drawing/2014/main" id="{EDE0BB3F-A350-AA55-5E42-BE9074DFAE98}"/>
              </a:ext>
            </a:extLst>
          </p:cNvPr>
          <p:cNvCxnSpPr/>
          <p:nvPr/>
        </p:nvCxnSpPr>
        <p:spPr>
          <a:xfrm flipH="1">
            <a:off x="1003300" y="2571750"/>
            <a:ext cx="127000" cy="234950"/>
          </a:xfrm>
          <a:prstGeom prst="line">
            <a:avLst/>
          </a:prstGeom>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686D3697-188C-893C-C2D1-B75AB32C778E}"/>
              </a:ext>
            </a:extLst>
          </p:cNvPr>
          <p:cNvSpPr txBox="1"/>
          <p:nvPr/>
        </p:nvSpPr>
        <p:spPr>
          <a:xfrm>
            <a:off x="1765301" y="3339469"/>
            <a:ext cx="2730500" cy="215444"/>
          </a:xfrm>
          <a:prstGeom prst="rect">
            <a:avLst/>
          </a:prstGeom>
          <a:solidFill>
            <a:schemeClr val="bg1"/>
          </a:solidFill>
          <a:ln w="12700" cap="flat">
            <a:solidFill>
              <a:schemeClr val="tx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spAutoFit/>
          </a:bodyPr>
          <a:lstStyle/>
          <a:p>
            <a:pPr algn="ctr"/>
            <a:r>
              <a:rPr kumimoji="0" lang="en-US" sz="1400" b="0" i="0" u="none" strike="noStrike" cap="none" spc="0" normalizeH="0" baseline="0" dirty="0">
                <a:ln w="6350">
                  <a:noFill/>
                </a:ln>
                <a:solidFill>
                  <a:srgbClr val="ECA19F"/>
                </a:solidFill>
                <a:effectLst/>
                <a:uFillTx/>
                <a:latin typeface="Century Gothic" panose="020B0502020202020204" pitchFamily="34" charset="0"/>
                <a:sym typeface="Arial"/>
              </a:rPr>
              <a:t>LIFTING A PATIENT BACK STRAIN</a:t>
            </a:r>
            <a:endParaRPr kumimoji="0" lang="en-US" altLang="en-US" sz="3200" b="0" i="0" u="none" strike="noStrike" cap="none" normalizeH="0" baseline="0" dirty="0">
              <a:ln>
                <a:noFill/>
              </a:ln>
              <a:solidFill>
                <a:srgbClr val="ECA19F"/>
              </a:solidFill>
              <a:effectLst/>
              <a:latin typeface="Arial" panose="020B0604020202020204" pitchFamily="34" charset="0"/>
            </a:endParaRPr>
          </a:p>
        </p:txBody>
      </p:sp>
      <p:cxnSp>
        <p:nvCxnSpPr>
          <p:cNvPr id="14" name="Straight Connector 13">
            <a:extLst>
              <a:ext uri="{FF2B5EF4-FFF2-40B4-BE49-F238E27FC236}">
                <a16:creationId xmlns:a16="http://schemas.microsoft.com/office/drawing/2014/main" id="{4E2D8E18-A6EB-18EE-9B06-CB405EE7E459}"/>
              </a:ext>
            </a:extLst>
          </p:cNvPr>
          <p:cNvCxnSpPr/>
          <p:nvPr/>
        </p:nvCxnSpPr>
        <p:spPr>
          <a:xfrm flipH="1">
            <a:off x="2120900" y="3586706"/>
            <a:ext cx="127000" cy="234950"/>
          </a:xfrm>
          <a:prstGeom prst="line">
            <a:avLst/>
          </a:prstGeom>
          <a:ln/>
        </p:spPr>
        <p:style>
          <a:lnRef idx="1">
            <a:schemeClr val="dk1"/>
          </a:lnRef>
          <a:fillRef idx="0">
            <a:schemeClr val="dk1"/>
          </a:fillRef>
          <a:effectRef idx="0">
            <a:schemeClr val="dk1"/>
          </a:effectRef>
          <a:fontRef idx="minor">
            <a:schemeClr val="tx1"/>
          </a:fontRef>
        </p:style>
      </p:cxn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Google Shape;53;p13"/>
          <p:cNvSpPr txBox="1">
            <a:spLocks noGrp="1"/>
          </p:cNvSpPr>
          <p:nvPr>
            <p:ph type="sldNum" sz="quarter" idx="2"/>
          </p:nvPr>
        </p:nvSpPr>
        <p:spPr>
          <a:xfrm>
            <a:off x="8811386" y="4735852"/>
            <a:ext cx="174485" cy="243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
        <p:nvSpPr>
          <p:cNvPr id="272" name="Google Shape;115;p29"/>
          <p:cNvSpPr txBox="1">
            <a:spLocks noGrp="1"/>
          </p:cNvSpPr>
          <p:nvPr>
            <p:ph type="title"/>
          </p:nvPr>
        </p:nvSpPr>
        <p:spPr>
          <a:prstGeom prst="rect">
            <a:avLst/>
          </a:prstGeom>
        </p:spPr>
        <p:txBody>
          <a:bodyPr/>
          <a:lstStyle>
            <a:lvl1pPr>
              <a:defRPr sz="2900"/>
            </a:lvl1pPr>
          </a:lstStyle>
          <a:p>
            <a:r>
              <a:t>Claim Descriptions - Analysis</a:t>
            </a:r>
          </a:p>
        </p:txBody>
      </p:sp>
      <p:sp>
        <p:nvSpPr>
          <p:cNvPr id="273" name="Google Shape;116;p29"/>
          <p:cNvSpPr txBox="1">
            <a:spLocks noGrp="1"/>
          </p:cNvSpPr>
          <p:nvPr>
            <p:ph type="body" idx="1"/>
          </p:nvPr>
        </p:nvSpPr>
        <p:spPr>
          <a:prstGeom prst="rect">
            <a:avLst/>
          </a:prstGeom>
        </p:spPr>
        <p:txBody>
          <a:bodyPr/>
          <a:lstStyle/>
          <a:p>
            <a:pPr marL="0" indent="0">
              <a:lnSpc>
                <a:spcPct val="80000"/>
              </a:lnSpc>
              <a:buClrTx/>
              <a:buSzTx/>
              <a:buFontTx/>
              <a:buNone/>
              <a:defRPr sz="1600"/>
            </a:pPr>
            <a:r>
              <a:t>The (synthetically generated) claim descriptions don't offer much grammatical structure, sometimes simply nonsensical, e.g. "TO RIGHT LEG RIGHT KNEE".</a:t>
            </a:r>
          </a:p>
          <a:p>
            <a:pPr marL="0" indent="0">
              <a:lnSpc>
                <a:spcPct val="80000"/>
              </a:lnSpc>
              <a:buClrTx/>
              <a:buSzTx/>
              <a:buFontTx/>
              <a:buNone/>
              <a:defRPr sz="1600"/>
            </a:pPr>
            <a:r>
              <a:t>• Our approach to analysis:</a:t>
            </a:r>
          </a:p>
          <a:p>
            <a:pPr marL="0" indent="0">
              <a:lnSpc>
                <a:spcPct val="80000"/>
              </a:lnSpc>
              <a:buClrTx/>
              <a:buSzTx/>
              <a:buFontTx/>
              <a:buNone/>
              <a:defRPr sz="1600"/>
            </a:pPr>
            <a:r>
              <a:t>– Remove stop words ("in", "on", ...);</a:t>
            </a:r>
          </a:p>
          <a:p>
            <a:pPr marL="0" indent="0">
              <a:lnSpc>
                <a:spcPct val="80000"/>
              </a:lnSpc>
              <a:buClrTx/>
              <a:buSzTx/>
              <a:buFontTx/>
              <a:buNone/>
              <a:defRPr sz="1600"/>
            </a:pPr>
            <a:r>
              <a:t>– Lemmatization and stemming of words ("Feet" and "foot" are both mapped to "foot", "laceration" and "lacerated" to "lacer");</a:t>
            </a:r>
          </a:p>
          <a:p>
            <a:pPr marL="0" indent="0">
              <a:lnSpc>
                <a:spcPct val="80000"/>
              </a:lnSpc>
              <a:buClrTx/>
              <a:buSzTx/>
              <a:buFontTx/>
              <a:buNone/>
              <a:defRPr sz="1600"/>
            </a:pPr>
            <a:r>
              <a:t>– Clustering of words according to context and ultimate;</a:t>
            </a:r>
          </a:p>
          <a:p>
            <a:pPr marL="0" indent="0">
              <a:lnSpc>
                <a:spcPct val="80000"/>
              </a:lnSpc>
              <a:buClrTx/>
              <a:buSzTx/>
              <a:buFontTx/>
              <a:buNone/>
              <a:defRPr sz="1600"/>
            </a:pPr>
            <a:r>
              <a:t>– OHE for the most common words.</a:t>
            </a:r>
          </a:p>
          <a:p>
            <a:pPr marL="0" indent="0">
              <a:lnSpc>
                <a:spcPct val="80000"/>
              </a:lnSpc>
              <a:buClrTx/>
              <a:buSzTx/>
              <a:buFontTx/>
              <a:buNone/>
              <a:defRPr sz="1600"/>
            </a:pPr>
            <a:r>
              <a:t>• In the end, we OHEncoded about 100 words and created 30 clusters.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5" name="Google Shape;53;p13"/>
          <p:cNvSpPr txBox="1">
            <a:spLocks noGrp="1"/>
          </p:cNvSpPr>
          <p:nvPr>
            <p:ph type="sldNum" sz="quarter" idx="2"/>
          </p:nvPr>
        </p:nvSpPr>
        <p:spPr>
          <a:xfrm>
            <a:off x="8741003" y="4735852"/>
            <a:ext cx="244868" cy="2438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sp>
        <p:nvSpPr>
          <p:cNvPr id="276" name="Google Shape;115;p29"/>
          <p:cNvSpPr txBox="1">
            <a:spLocks noGrp="1"/>
          </p:cNvSpPr>
          <p:nvPr>
            <p:ph type="title"/>
          </p:nvPr>
        </p:nvSpPr>
        <p:spPr>
          <a:prstGeom prst="rect">
            <a:avLst/>
          </a:prstGeom>
        </p:spPr>
        <p:txBody>
          <a:bodyPr/>
          <a:lstStyle>
            <a:lvl1pPr>
              <a:defRPr sz="2900"/>
            </a:lvl1pPr>
          </a:lstStyle>
          <a:p>
            <a:r>
              <a:t>Some details on our model</a:t>
            </a:r>
          </a:p>
        </p:txBody>
      </p:sp>
      <p:sp>
        <p:nvSpPr>
          <p:cNvPr id="277" name="Google Shape;116;p29"/>
          <p:cNvSpPr txBox="1">
            <a:spLocks noGrp="1"/>
          </p:cNvSpPr>
          <p:nvPr>
            <p:ph type="body" idx="1"/>
          </p:nvPr>
        </p:nvSpPr>
        <p:spPr>
          <a:prstGeom prst="rect">
            <a:avLst/>
          </a:prstGeom>
        </p:spPr>
        <p:txBody>
          <a:bodyPr/>
          <a:lstStyle/>
          <a:p>
            <a:pPr marL="228600" indent="-228600">
              <a:spcBef>
                <a:spcPts val="200"/>
              </a:spcBef>
              <a:buClrTx/>
              <a:buSzTx/>
              <a:buFontTx/>
              <a:buNone/>
              <a:defRPr sz="1400"/>
            </a:pPr>
            <a:r>
              <a:rPr dirty="0"/>
              <a:t>Our algorithm consisted of the following ensemble methods:</a:t>
            </a:r>
          </a:p>
          <a:p>
            <a:pPr marL="228600" indent="-228600">
              <a:spcBef>
                <a:spcPts val="200"/>
              </a:spcBef>
              <a:buClrTx/>
              <a:buSzTx/>
              <a:buFontTx/>
              <a:buNone/>
              <a:defRPr sz="1400"/>
            </a:pPr>
            <a:r>
              <a:rPr dirty="0"/>
              <a:t>• </a:t>
            </a:r>
            <a:r>
              <a:rPr b="1" dirty="0"/>
              <a:t>Boosting</a:t>
            </a:r>
            <a:r>
              <a:rPr dirty="0"/>
              <a:t>: Gradient boosting with </a:t>
            </a:r>
            <a:r>
              <a:rPr dirty="0" err="1"/>
              <a:t>xgboost</a:t>
            </a:r>
            <a:endParaRPr dirty="0"/>
          </a:p>
          <a:p>
            <a:pPr marL="228600" indent="-228600">
              <a:spcBef>
                <a:spcPts val="200"/>
              </a:spcBef>
              <a:buClrTx/>
              <a:buSzTx/>
              <a:buFontTx/>
              <a:buNone/>
              <a:defRPr sz="1400"/>
            </a:pPr>
            <a:r>
              <a:rPr dirty="0"/>
              <a:t>• </a:t>
            </a:r>
            <a:r>
              <a:rPr b="1" dirty="0"/>
              <a:t>Bagging</a:t>
            </a:r>
            <a:r>
              <a:rPr dirty="0"/>
              <a:t>: Random forest as base learner</a:t>
            </a:r>
          </a:p>
          <a:p>
            <a:pPr marL="228600" indent="-228600">
              <a:spcBef>
                <a:spcPts val="200"/>
              </a:spcBef>
              <a:buClrTx/>
              <a:buSzTx/>
              <a:buFontTx/>
              <a:buNone/>
              <a:defRPr sz="1400"/>
            </a:pPr>
            <a:r>
              <a:rPr dirty="0"/>
              <a:t>• </a:t>
            </a:r>
            <a:r>
              <a:rPr b="1" dirty="0"/>
              <a:t>Voting</a:t>
            </a:r>
            <a:r>
              <a:rPr dirty="0"/>
              <a:t>: Combination of models based on expert estimates</a:t>
            </a:r>
          </a:p>
          <a:p>
            <a:pPr marL="228600" indent="-228600">
              <a:spcBef>
                <a:spcPts val="200"/>
              </a:spcBef>
              <a:buClrTx/>
              <a:buSzTx/>
              <a:buFontTx/>
              <a:buNone/>
              <a:defRPr sz="1400"/>
            </a:pPr>
            <a:endParaRPr dirty="0"/>
          </a:p>
          <a:p>
            <a:pPr marL="228600" indent="-228600">
              <a:spcBef>
                <a:spcPts val="200"/>
              </a:spcBef>
              <a:buClrTx/>
              <a:buSzTx/>
              <a:buFontTx/>
              <a:buNone/>
              <a:defRPr sz="1400"/>
            </a:pPr>
            <a:r>
              <a:rPr dirty="0"/>
              <a:t>Adjusting the following model parameters significantly improved our position on the leaderboard:</a:t>
            </a:r>
          </a:p>
          <a:p>
            <a:pPr marL="228600" indent="-228600">
              <a:spcBef>
                <a:spcPts val="200"/>
              </a:spcBef>
              <a:buClrTx/>
              <a:buSzTx/>
              <a:buFontTx/>
              <a:buNone/>
              <a:defRPr sz="1400"/>
            </a:pPr>
            <a:r>
              <a:rPr dirty="0"/>
              <a:t>• </a:t>
            </a:r>
            <a:r>
              <a:rPr b="1" dirty="0" err="1"/>
              <a:t>num_parallel_tree</a:t>
            </a:r>
            <a:r>
              <a:rPr dirty="0"/>
              <a:t>: Setting this parameter to a number greater than 1 allows the use of Random Forest as the base model;</a:t>
            </a:r>
          </a:p>
          <a:p>
            <a:pPr marL="228600" indent="-228600">
              <a:spcBef>
                <a:spcPts val="200"/>
              </a:spcBef>
              <a:buClrTx/>
              <a:buSzTx/>
              <a:buFontTx/>
              <a:buNone/>
              <a:defRPr sz="1400"/>
            </a:pPr>
            <a:r>
              <a:rPr dirty="0"/>
              <a:t>• </a:t>
            </a:r>
            <a:r>
              <a:rPr b="1" dirty="0" err="1"/>
              <a:t>monotone_constraints</a:t>
            </a:r>
            <a:r>
              <a:rPr dirty="0"/>
              <a:t>: This parameter can be used, for example, to enforce a positive relationship between the number of children and the ultimate;</a:t>
            </a:r>
          </a:p>
          <a:p>
            <a:pPr marL="228600" indent="-228600">
              <a:spcBef>
                <a:spcPts val="200"/>
              </a:spcBef>
              <a:buClrTx/>
              <a:buSzTx/>
              <a:buFontTx/>
              <a:buNone/>
              <a:defRPr sz="1400"/>
            </a:pPr>
            <a:r>
              <a:rPr dirty="0"/>
              <a:t>• </a:t>
            </a:r>
            <a:r>
              <a:rPr b="1" dirty="0"/>
              <a:t>objective</a:t>
            </a:r>
            <a:r>
              <a:rPr dirty="0"/>
              <a:t>: Setting to </a:t>
            </a:r>
            <a:r>
              <a:rPr dirty="0" err="1"/>
              <a:t>reg:gamma</a:t>
            </a:r>
            <a:r>
              <a:rPr dirty="0"/>
              <a:t> and </a:t>
            </a:r>
            <a:r>
              <a:rPr dirty="0" err="1"/>
              <a:t>reg:tweedie</a:t>
            </a:r>
            <a:r>
              <a:rPr dirty="0"/>
              <a:t>.</a:t>
            </a:r>
          </a:p>
        </p:txBody>
      </p:sp>
    </p:spTree>
  </p:cSld>
  <p:clrMapOvr>
    <a:masterClrMapping/>
  </p:clrMapOvr>
  <p:transition spd="med"/>
</p:sld>
</file>

<file path=ppt/theme/theme1.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4285F4"/>
      </a:accent1>
      <a:accent2>
        <a:srgbClr val="212121"/>
      </a:accent2>
      <a:accent3>
        <a:srgbClr val="78909C"/>
      </a:accent3>
      <a:accent4>
        <a:srgbClr val="FFAB40"/>
      </a:accent4>
      <a:accent5>
        <a:srgbClr val="0097A7"/>
      </a:accent5>
      <a:accent6>
        <a:srgbClr val="EEFF41"/>
      </a:accent6>
      <a:hlink>
        <a:srgbClr val="0000FF"/>
      </a:hlink>
      <a:folHlink>
        <a:srgbClr val="FF00FF"/>
      </a:folHlink>
    </a:clrScheme>
    <a:fontScheme name="Simple Light">
      <a:majorFont>
        <a:latin typeface="Helvetica"/>
        <a:ea typeface="Helvetica"/>
        <a:cs typeface="Helvetica"/>
      </a:majorFont>
      <a:minorFont>
        <a:latin typeface="Arial"/>
        <a:ea typeface="Arial"/>
        <a:cs typeface="Arial"/>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4285F4"/>
      </a:accent1>
      <a:accent2>
        <a:srgbClr val="212121"/>
      </a:accent2>
      <a:accent3>
        <a:srgbClr val="78909C"/>
      </a:accent3>
      <a:accent4>
        <a:srgbClr val="FFAB40"/>
      </a:accent4>
      <a:accent5>
        <a:srgbClr val="0097A7"/>
      </a:accent5>
      <a:accent6>
        <a:srgbClr val="EEFF41"/>
      </a:accent6>
      <a:hlink>
        <a:srgbClr val="0000FF"/>
      </a:hlink>
      <a:folHlink>
        <a:srgbClr val="FF00FF"/>
      </a:folHlink>
    </a:clrScheme>
    <a:fontScheme name="Simple Light">
      <a:majorFont>
        <a:latin typeface="Helvetica"/>
        <a:ea typeface="Helvetica"/>
        <a:cs typeface="Helvetica"/>
      </a:majorFont>
      <a:minorFont>
        <a:latin typeface="Arial"/>
        <a:ea typeface="Arial"/>
        <a:cs typeface="Arial"/>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0" tIns="0" rIns="0" bIns="0"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726</Words>
  <Application>Microsoft Office PowerPoint</Application>
  <PresentationFormat>On-screen Show (16:9)</PresentationFormat>
  <Paragraphs>98</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Century Gothic</vt:lpstr>
      <vt:lpstr>Simple Light</vt:lpstr>
      <vt:lpstr>PowerPoint Presentation</vt:lpstr>
      <vt:lpstr>Micro-reserving for Workers’ Compensation claims</vt:lpstr>
      <vt:lpstr>The "Actuarial Loss Prediction" Competition</vt:lpstr>
      <vt:lpstr>A quick overview of the data</vt:lpstr>
      <vt:lpstr>Initial vs. Ultimate Claim Cost</vt:lpstr>
      <vt:lpstr>Claim Descriptions - Wordcloud</vt:lpstr>
      <vt:lpstr>Claim Descriptions - Effects on the ultimate</vt:lpstr>
      <vt:lpstr>Claim Descriptions - Analysis</vt:lpstr>
      <vt:lpstr>Some details on our model</vt:lpstr>
      <vt:lpstr>Model comparisons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Fornasin Dr. Nelvis - Munich-MR</cp:lastModifiedBy>
  <cp:revision>2</cp:revision>
  <dcterms:modified xsi:type="dcterms:W3CDTF">2023-05-12T15:58:49Z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5d0447-72b7-4595-8ee5-b32b4892557e_Enabled">
    <vt:lpwstr>true</vt:lpwstr>
  </property>
  <property fmtid="{D5CDD505-2E9C-101B-9397-08002B2CF9AE}" pid="3" name="MSIP_Label_f45d0447-72b7-4595-8ee5-b32b4892557e_SetDate">
    <vt:lpwstr>2023-05-12T15:58:12Z</vt:lpwstr>
  </property>
  <property fmtid="{D5CDD505-2E9C-101B-9397-08002B2CF9AE}" pid="4" name="MSIP_Label_f45d0447-72b7-4595-8ee5-b32b4892557e_Method">
    <vt:lpwstr>Privileged</vt:lpwstr>
  </property>
  <property fmtid="{D5CDD505-2E9C-101B-9397-08002B2CF9AE}" pid="5" name="MSIP_Label_f45d0447-72b7-4595-8ee5-b32b4892557e_Name">
    <vt:lpwstr>f45d0447-72b7-4595-8ee5-b32b4892557e</vt:lpwstr>
  </property>
  <property fmtid="{D5CDD505-2E9C-101B-9397-08002B2CF9AE}" pid="6" name="MSIP_Label_f45d0447-72b7-4595-8ee5-b32b4892557e_SiteId">
    <vt:lpwstr>582259a1-dcaa-4cca-b1cf-e60d3f045ecd</vt:lpwstr>
  </property>
  <property fmtid="{D5CDD505-2E9C-101B-9397-08002B2CF9AE}" pid="7" name="MSIP_Label_f45d0447-72b7-4595-8ee5-b32b4892557e_ActionId">
    <vt:lpwstr>192c0945-9131-45b2-8c16-40c3de60aee4</vt:lpwstr>
  </property>
  <property fmtid="{D5CDD505-2E9C-101B-9397-08002B2CF9AE}" pid="8" name="MSIP_Label_f45d0447-72b7-4595-8ee5-b32b4892557e_ContentBits">
    <vt:lpwstr>0</vt:lpwstr>
  </property>
</Properties>
</file>